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3" r:id="rId1"/>
  </p:sldMasterIdLst>
  <p:notesMasterIdLst>
    <p:notesMasterId r:id="rId40"/>
  </p:notesMasterIdLst>
  <p:handoutMasterIdLst>
    <p:handoutMasterId r:id="rId41"/>
  </p:handoutMasterIdLst>
  <p:sldIdLst>
    <p:sldId id="256" r:id="rId2"/>
    <p:sldId id="449" r:id="rId3"/>
    <p:sldId id="450" r:id="rId4"/>
    <p:sldId id="451" r:id="rId5"/>
    <p:sldId id="452" r:id="rId6"/>
    <p:sldId id="455" r:id="rId7"/>
    <p:sldId id="456" r:id="rId8"/>
    <p:sldId id="457" r:id="rId9"/>
    <p:sldId id="458" r:id="rId10"/>
    <p:sldId id="459" r:id="rId11"/>
    <p:sldId id="460" r:id="rId12"/>
    <p:sldId id="465" r:id="rId13"/>
    <p:sldId id="461" r:id="rId14"/>
    <p:sldId id="453" r:id="rId15"/>
    <p:sldId id="454" r:id="rId16"/>
    <p:sldId id="462" r:id="rId17"/>
    <p:sldId id="463" r:id="rId18"/>
    <p:sldId id="464" r:id="rId19"/>
    <p:sldId id="466" r:id="rId20"/>
    <p:sldId id="467" r:id="rId21"/>
    <p:sldId id="468" r:id="rId22"/>
    <p:sldId id="469" r:id="rId23"/>
    <p:sldId id="470" r:id="rId24"/>
    <p:sldId id="471" r:id="rId25"/>
    <p:sldId id="472" r:id="rId26"/>
    <p:sldId id="473" r:id="rId27"/>
    <p:sldId id="474" r:id="rId28"/>
    <p:sldId id="475" r:id="rId29"/>
    <p:sldId id="476" r:id="rId30"/>
    <p:sldId id="477" r:id="rId31"/>
    <p:sldId id="478" r:id="rId32"/>
    <p:sldId id="479" r:id="rId33"/>
    <p:sldId id="480" r:id="rId34"/>
    <p:sldId id="483" r:id="rId35"/>
    <p:sldId id="481" r:id="rId36"/>
    <p:sldId id="482" r:id="rId37"/>
    <p:sldId id="484" r:id="rId38"/>
    <p:sldId id="405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56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E5B"/>
    <a:srgbClr val="E19B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3" autoAdjust="0"/>
    <p:restoredTop sz="94660" autoAdjust="0"/>
  </p:normalViewPr>
  <p:slideViewPr>
    <p:cSldViewPr snapToGrid="0" showGuides="1">
      <p:cViewPr>
        <p:scale>
          <a:sx n="90" d="100"/>
          <a:sy n="90" d="100"/>
        </p:scale>
        <p:origin x="-18" y="-132"/>
      </p:cViewPr>
      <p:guideLst>
        <p:guide orient="horz" pos="2160"/>
        <p:guide pos="5647"/>
      </p:guideLst>
    </p:cSldViewPr>
  </p:slideViewPr>
  <p:outlineViewPr>
    <p:cViewPr>
      <p:scale>
        <a:sx n="33" d="100"/>
        <a:sy n="33" d="100"/>
      </p:scale>
      <p:origin x="0" y="612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-214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0C2415-AC10-4812-80CD-B933215B781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2D6ADA31-623A-4F2E-B939-F60C71961F9A}">
      <dgm:prSet/>
      <dgm:spPr/>
      <dgm:t>
        <a:bodyPr/>
        <a:lstStyle/>
        <a:p>
          <a:pPr rtl="0"/>
          <a:r>
            <a:rPr lang="en-US" smtClean="0"/>
            <a:t>Pool modeling is part of the SESAME project inserted in a rich historical and international context (extracted from proposal).</a:t>
          </a:r>
          <a:endParaRPr lang="it-IT"/>
        </a:p>
      </dgm:t>
    </dgm:pt>
    <dgm:pt modelId="{CC5490FB-D311-43F5-8196-D5FAE207CFE3}" type="parTrans" cxnId="{9120BD74-0BEF-4D86-8C86-2FC9D2878E93}">
      <dgm:prSet/>
      <dgm:spPr/>
      <dgm:t>
        <a:bodyPr/>
        <a:lstStyle/>
        <a:p>
          <a:endParaRPr lang="it-IT"/>
        </a:p>
      </dgm:t>
    </dgm:pt>
    <dgm:pt modelId="{9D34AFD0-C468-4DA5-88F2-4543189E9FD1}" type="sibTrans" cxnId="{9120BD74-0BEF-4D86-8C86-2FC9D2878E93}">
      <dgm:prSet/>
      <dgm:spPr/>
      <dgm:t>
        <a:bodyPr/>
        <a:lstStyle/>
        <a:p>
          <a:endParaRPr lang="it-IT"/>
        </a:p>
      </dgm:t>
    </dgm:pt>
    <dgm:pt modelId="{622FEE23-E838-4982-A9DE-063A2E059FAF}" type="pres">
      <dgm:prSet presAssocID="{E50C2415-AC10-4812-80CD-B933215B781D}" presName="linear" presStyleCnt="0">
        <dgm:presLayoutVars>
          <dgm:animLvl val="lvl"/>
          <dgm:resizeHandles val="exact"/>
        </dgm:presLayoutVars>
      </dgm:prSet>
      <dgm:spPr/>
    </dgm:pt>
    <dgm:pt modelId="{F23A73C6-5FB5-49BE-B204-7F2656AACD4A}" type="pres">
      <dgm:prSet presAssocID="{2D6ADA31-623A-4F2E-B939-F60C71961F9A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120BD74-0BEF-4D86-8C86-2FC9D2878E93}" srcId="{E50C2415-AC10-4812-80CD-B933215B781D}" destId="{2D6ADA31-623A-4F2E-B939-F60C71961F9A}" srcOrd="0" destOrd="0" parTransId="{CC5490FB-D311-43F5-8196-D5FAE207CFE3}" sibTransId="{9D34AFD0-C468-4DA5-88F2-4543189E9FD1}"/>
    <dgm:cxn modelId="{11AB827E-F396-4C72-9E1C-BFDF453AD06B}" type="presOf" srcId="{E50C2415-AC10-4812-80CD-B933215B781D}" destId="{622FEE23-E838-4982-A9DE-063A2E059FAF}" srcOrd="0" destOrd="0" presId="urn:microsoft.com/office/officeart/2005/8/layout/vList2"/>
    <dgm:cxn modelId="{1A749FEE-500B-4763-A743-225AE6A223D0}" type="presOf" srcId="{2D6ADA31-623A-4F2E-B939-F60C71961F9A}" destId="{F23A73C6-5FB5-49BE-B204-7F2656AACD4A}" srcOrd="0" destOrd="0" presId="urn:microsoft.com/office/officeart/2005/8/layout/vList2"/>
    <dgm:cxn modelId="{4B61996F-B883-4740-8A12-1CCE14D05575}" type="presParOf" srcId="{622FEE23-E838-4982-A9DE-063A2E059FAF}" destId="{F23A73C6-5FB5-49BE-B204-7F2656AACD4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173B588-04AE-495E-8E37-D5FF067B0D9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0A903FE-9A83-4F62-91D2-E6381D8B3D1E}">
      <dgm:prSet/>
      <dgm:spPr/>
      <dgm:t>
        <a:bodyPr/>
        <a:lstStyle/>
        <a:p>
          <a:pPr rtl="0"/>
          <a:r>
            <a:rPr lang="en-US" dirty="0" smtClean="0"/>
            <a:t>STS (KTH)</a:t>
          </a:r>
          <a:endParaRPr lang="it-IT" dirty="0"/>
        </a:p>
      </dgm:t>
    </dgm:pt>
    <dgm:pt modelId="{C3A5D077-DD35-4680-8420-23DE335F4F6A}" type="parTrans" cxnId="{656FDFA6-D202-42DC-93FA-346078F2C8B7}">
      <dgm:prSet/>
      <dgm:spPr/>
      <dgm:t>
        <a:bodyPr/>
        <a:lstStyle/>
        <a:p>
          <a:endParaRPr lang="it-IT"/>
        </a:p>
      </dgm:t>
    </dgm:pt>
    <dgm:pt modelId="{B51096F8-DF36-4B2E-8277-0C4A50C064A4}" type="sibTrans" cxnId="{656FDFA6-D202-42DC-93FA-346078F2C8B7}">
      <dgm:prSet/>
      <dgm:spPr/>
      <dgm:t>
        <a:bodyPr/>
        <a:lstStyle/>
        <a:p>
          <a:endParaRPr lang="it-IT"/>
        </a:p>
      </dgm:t>
    </dgm:pt>
    <dgm:pt modelId="{7BB95E0F-293F-44E3-937C-06E710A705BA}" type="pres">
      <dgm:prSet presAssocID="{B173B588-04AE-495E-8E37-D5FF067B0D99}" presName="linear" presStyleCnt="0">
        <dgm:presLayoutVars>
          <dgm:animLvl val="lvl"/>
          <dgm:resizeHandles val="exact"/>
        </dgm:presLayoutVars>
      </dgm:prSet>
      <dgm:spPr/>
    </dgm:pt>
    <dgm:pt modelId="{7099910C-DB77-4B78-A8A5-55DC0A3235CF}" type="pres">
      <dgm:prSet presAssocID="{00A903FE-9A83-4F62-91D2-E6381D8B3D1E}" presName="parentText" presStyleLbl="node1" presStyleIdx="0" presStyleCnt="1" custLinFactNeighborX="-1471" custLinFactNeighborY="-26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70BADE8-65D4-4C17-B20D-60A468417558}" type="presOf" srcId="{00A903FE-9A83-4F62-91D2-E6381D8B3D1E}" destId="{7099910C-DB77-4B78-A8A5-55DC0A3235CF}" srcOrd="0" destOrd="0" presId="urn:microsoft.com/office/officeart/2005/8/layout/vList2"/>
    <dgm:cxn modelId="{656FDFA6-D202-42DC-93FA-346078F2C8B7}" srcId="{B173B588-04AE-495E-8E37-D5FF067B0D99}" destId="{00A903FE-9A83-4F62-91D2-E6381D8B3D1E}" srcOrd="0" destOrd="0" parTransId="{C3A5D077-DD35-4680-8420-23DE335F4F6A}" sibTransId="{B51096F8-DF36-4B2E-8277-0C4A50C064A4}"/>
    <dgm:cxn modelId="{09FE84C7-A150-411D-9999-F844747D1B4D}" type="presOf" srcId="{B173B588-04AE-495E-8E37-D5FF067B0D99}" destId="{7BB95E0F-293F-44E3-937C-06E710A705BA}" srcOrd="0" destOrd="0" presId="urn:microsoft.com/office/officeart/2005/8/layout/vList2"/>
    <dgm:cxn modelId="{F6D0AD72-0F05-4C05-A5F1-F3E08D21212E}" type="presParOf" srcId="{7BB95E0F-293F-44E3-937C-06E710A705BA}" destId="{7099910C-DB77-4B78-A8A5-55DC0A3235C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9D8F9F6-7C8D-400B-BE15-869740C93E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265F844-1B0F-4E61-9EFC-BFB62FB267DD}">
      <dgm:prSet custT="1"/>
      <dgm:spPr/>
      <dgm:t>
        <a:bodyPr/>
        <a:lstStyle/>
        <a:p>
          <a:pPr rtl="0"/>
          <a:r>
            <a:rPr lang="en-GB" sz="1600" dirty="0" smtClean="0"/>
            <a:t>Experimental campaign: forced flow high power steady states and transition to reduced power natural convection, main features of a PLOF incident.</a:t>
          </a:r>
          <a:endParaRPr lang="it-IT" sz="1600" dirty="0"/>
        </a:p>
      </dgm:t>
    </dgm:pt>
    <dgm:pt modelId="{484A8004-6BBB-4CF4-8271-F509D8F6BA4E}" type="parTrans" cxnId="{D4DB5E3D-27A0-47A4-B8BD-D8E2AA01B1E5}">
      <dgm:prSet/>
      <dgm:spPr/>
      <dgm:t>
        <a:bodyPr/>
        <a:lstStyle/>
        <a:p>
          <a:endParaRPr lang="it-IT" sz="1600"/>
        </a:p>
      </dgm:t>
    </dgm:pt>
    <dgm:pt modelId="{B1F391DB-5542-462C-B550-F7260FCF1F96}" type="sibTrans" cxnId="{D4DB5E3D-27A0-47A4-B8BD-D8E2AA01B1E5}">
      <dgm:prSet/>
      <dgm:spPr/>
      <dgm:t>
        <a:bodyPr/>
        <a:lstStyle/>
        <a:p>
          <a:endParaRPr lang="it-IT" sz="1600"/>
        </a:p>
      </dgm:t>
    </dgm:pt>
    <dgm:pt modelId="{60F29F2B-910A-48F9-86AD-447DF9749B51}">
      <dgm:prSet custT="1"/>
      <dgm:spPr/>
      <dgm:t>
        <a:bodyPr/>
        <a:lstStyle/>
        <a:p>
          <a:pPr rtl="0"/>
          <a:r>
            <a:rPr lang="en-GB" sz="1600" dirty="0" smtClean="0"/>
            <a:t>forced circulation is driven by Argon injection (gas-lift). </a:t>
          </a:r>
          <a:endParaRPr lang="it-IT" sz="1600" dirty="0"/>
        </a:p>
      </dgm:t>
    </dgm:pt>
    <dgm:pt modelId="{6FE9AEF1-BAD2-4C30-AFFA-20DB12993F7A}" type="parTrans" cxnId="{93E6E0A8-7F69-4F1F-B43F-500A5AA9CB12}">
      <dgm:prSet/>
      <dgm:spPr/>
      <dgm:t>
        <a:bodyPr/>
        <a:lstStyle/>
        <a:p>
          <a:endParaRPr lang="it-IT" sz="1600"/>
        </a:p>
      </dgm:t>
    </dgm:pt>
    <dgm:pt modelId="{888B7C9F-C360-4A62-B1F2-047FD64BFB6F}" type="sibTrans" cxnId="{93E6E0A8-7F69-4F1F-B43F-500A5AA9CB12}">
      <dgm:prSet/>
      <dgm:spPr/>
      <dgm:t>
        <a:bodyPr/>
        <a:lstStyle/>
        <a:p>
          <a:endParaRPr lang="it-IT" sz="1600"/>
        </a:p>
      </dgm:t>
    </dgm:pt>
    <dgm:pt modelId="{30F7DD20-AC7D-4C7D-A3E6-5F9F879CF4D9}">
      <dgm:prSet custT="1"/>
      <dgm:spPr/>
      <dgm:t>
        <a:bodyPr/>
        <a:lstStyle/>
        <a:p>
          <a:pPr rtl="0"/>
          <a:r>
            <a:rPr lang="en-GB" sz="1600" smtClean="0"/>
            <a:t>fuel pin simulator (FPS) used up to 750 kW, </a:t>
          </a:r>
          <a:endParaRPr lang="it-IT" sz="1600"/>
        </a:p>
      </dgm:t>
    </dgm:pt>
    <dgm:pt modelId="{2D18D33A-6120-4571-94AE-5C34083D3908}" type="parTrans" cxnId="{84D00CF8-B9BC-461C-A7E0-FB6BD47C72B0}">
      <dgm:prSet/>
      <dgm:spPr/>
      <dgm:t>
        <a:bodyPr/>
        <a:lstStyle/>
        <a:p>
          <a:endParaRPr lang="it-IT" sz="1600"/>
        </a:p>
      </dgm:t>
    </dgm:pt>
    <dgm:pt modelId="{91989205-99A8-4476-82E2-71074B4BDCA5}" type="sibTrans" cxnId="{84D00CF8-B9BC-461C-A7E0-FB6BD47C72B0}">
      <dgm:prSet/>
      <dgm:spPr/>
      <dgm:t>
        <a:bodyPr/>
        <a:lstStyle/>
        <a:p>
          <a:endParaRPr lang="it-IT" sz="1600"/>
        </a:p>
      </dgm:t>
    </dgm:pt>
    <dgm:pt modelId="{464DE2E7-CBDF-41A2-8022-23B45EE80C33}">
      <dgm:prSet custT="1"/>
      <dgm:spPr/>
      <dgm:t>
        <a:bodyPr/>
        <a:lstStyle/>
        <a:p>
          <a:pPr rtl="0"/>
          <a:r>
            <a:rPr lang="en-GB" sz="1600" dirty="0" smtClean="0"/>
            <a:t>heat exchanger: double wall bayonet type with helium gap + Air DHR </a:t>
          </a:r>
          <a:endParaRPr lang="it-IT" sz="1600" dirty="0"/>
        </a:p>
      </dgm:t>
    </dgm:pt>
    <dgm:pt modelId="{80D9CA53-3DB0-4860-9163-5E142D46003B}" type="parTrans" cxnId="{C9EEDA16-2DCF-4755-B0ED-79CD3DCD3B82}">
      <dgm:prSet/>
      <dgm:spPr/>
      <dgm:t>
        <a:bodyPr/>
        <a:lstStyle/>
        <a:p>
          <a:endParaRPr lang="it-IT" sz="1600"/>
        </a:p>
      </dgm:t>
    </dgm:pt>
    <dgm:pt modelId="{69D96329-36D5-45E7-BF2C-621C8D1C1E55}" type="sibTrans" cxnId="{C9EEDA16-2DCF-4755-B0ED-79CD3DCD3B82}">
      <dgm:prSet/>
      <dgm:spPr/>
      <dgm:t>
        <a:bodyPr/>
        <a:lstStyle/>
        <a:p>
          <a:endParaRPr lang="it-IT" sz="1600"/>
        </a:p>
      </dgm:t>
    </dgm:pt>
    <dgm:pt modelId="{EE43CBC8-493B-430B-A067-93DFFF2EC13B}">
      <dgm:prSet custT="1"/>
      <dgm:spPr/>
      <dgm:t>
        <a:bodyPr/>
        <a:lstStyle/>
        <a:p>
          <a:pPr rtl="0"/>
          <a:r>
            <a:rPr lang="en-GB" sz="1600" dirty="0" smtClean="0"/>
            <a:t>Several tens of tons of LBE </a:t>
          </a:r>
          <a:endParaRPr lang="it-IT" sz="1600" dirty="0"/>
        </a:p>
      </dgm:t>
    </dgm:pt>
    <dgm:pt modelId="{11C43860-0D76-4D32-8A42-5D4F98FF9FF1}" type="parTrans" cxnId="{1A674B91-7733-4CAD-BCF3-21415BB6AC88}">
      <dgm:prSet/>
      <dgm:spPr/>
      <dgm:t>
        <a:bodyPr/>
        <a:lstStyle/>
        <a:p>
          <a:endParaRPr lang="it-IT" sz="1600"/>
        </a:p>
      </dgm:t>
    </dgm:pt>
    <dgm:pt modelId="{925D850E-AED3-4EDA-AA83-DCF144EA14AC}" type="sibTrans" cxnId="{1A674B91-7733-4CAD-BCF3-21415BB6AC88}">
      <dgm:prSet/>
      <dgm:spPr/>
      <dgm:t>
        <a:bodyPr/>
        <a:lstStyle/>
        <a:p>
          <a:endParaRPr lang="it-IT" sz="1600"/>
        </a:p>
      </dgm:t>
    </dgm:pt>
    <dgm:pt modelId="{6895813C-A49B-441B-A3D0-8467A377EB3D}" type="pres">
      <dgm:prSet presAssocID="{D9D8F9F6-7C8D-400B-BE15-869740C93E66}" presName="linear" presStyleCnt="0">
        <dgm:presLayoutVars>
          <dgm:animLvl val="lvl"/>
          <dgm:resizeHandles val="exact"/>
        </dgm:presLayoutVars>
      </dgm:prSet>
      <dgm:spPr/>
    </dgm:pt>
    <dgm:pt modelId="{9B384BC5-4AED-429F-89A5-31FA28E49EF3}" type="pres">
      <dgm:prSet presAssocID="{D265F844-1B0F-4E61-9EFC-BFB62FB267DD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42EB3C3-93A2-4027-A472-3706975D0B28}" type="pres">
      <dgm:prSet presAssocID="{B1F391DB-5542-462C-B550-F7260FCF1F96}" presName="spacer" presStyleCnt="0"/>
      <dgm:spPr/>
    </dgm:pt>
    <dgm:pt modelId="{FC9652D4-3141-4460-93E4-0D84088A5CC8}" type="pres">
      <dgm:prSet presAssocID="{EE43CBC8-493B-430B-A067-93DFFF2EC13B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8664E84-6797-401B-B9E2-7358EB41C698}" type="pres">
      <dgm:prSet presAssocID="{925D850E-AED3-4EDA-AA83-DCF144EA14AC}" presName="spacer" presStyleCnt="0"/>
      <dgm:spPr/>
    </dgm:pt>
    <dgm:pt modelId="{9BD1CC8C-9F20-4211-881C-9B75A18D999C}" type="pres">
      <dgm:prSet presAssocID="{60F29F2B-910A-48F9-86AD-447DF9749B5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E2E4F08-3B0C-4EC0-9075-1016E715486A}" type="pres">
      <dgm:prSet presAssocID="{888B7C9F-C360-4A62-B1F2-047FD64BFB6F}" presName="spacer" presStyleCnt="0"/>
      <dgm:spPr/>
    </dgm:pt>
    <dgm:pt modelId="{62FA4270-40A2-4DDE-B935-1DD33099242F}" type="pres">
      <dgm:prSet presAssocID="{30F7DD20-AC7D-4C7D-A3E6-5F9F879CF4D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3D0C9AC-FD31-4DDE-8890-51066A313479}" type="pres">
      <dgm:prSet presAssocID="{91989205-99A8-4476-82E2-71074B4BDCA5}" presName="spacer" presStyleCnt="0"/>
      <dgm:spPr/>
    </dgm:pt>
    <dgm:pt modelId="{979AC1C5-8B2A-4288-BC05-0367CD18B7DE}" type="pres">
      <dgm:prSet presAssocID="{464DE2E7-CBDF-41A2-8022-23B45EE80C3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E97FCB0-9698-4C80-9C61-F9701076FA27}" type="presOf" srcId="{60F29F2B-910A-48F9-86AD-447DF9749B51}" destId="{9BD1CC8C-9F20-4211-881C-9B75A18D999C}" srcOrd="0" destOrd="0" presId="urn:microsoft.com/office/officeart/2005/8/layout/vList2"/>
    <dgm:cxn modelId="{93E6E0A8-7F69-4F1F-B43F-500A5AA9CB12}" srcId="{D9D8F9F6-7C8D-400B-BE15-869740C93E66}" destId="{60F29F2B-910A-48F9-86AD-447DF9749B51}" srcOrd="2" destOrd="0" parTransId="{6FE9AEF1-BAD2-4C30-AFFA-20DB12993F7A}" sibTransId="{888B7C9F-C360-4A62-B1F2-047FD64BFB6F}"/>
    <dgm:cxn modelId="{3078F9F4-B0C3-49DB-BDED-DAD14A45E270}" type="presOf" srcId="{D9D8F9F6-7C8D-400B-BE15-869740C93E66}" destId="{6895813C-A49B-441B-A3D0-8467A377EB3D}" srcOrd="0" destOrd="0" presId="urn:microsoft.com/office/officeart/2005/8/layout/vList2"/>
    <dgm:cxn modelId="{C9EEDA16-2DCF-4755-B0ED-79CD3DCD3B82}" srcId="{D9D8F9F6-7C8D-400B-BE15-869740C93E66}" destId="{464DE2E7-CBDF-41A2-8022-23B45EE80C33}" srcOrd="4" destOrd="0" parTransId="{80D9CA53-3DB0-4860-9163-5E142D46003B}" sibTransId="{69D96329-36D5-45E7-BF2C-621C8D1C1E55}"/>
    <dgm:cxn modelId="{D4DB5E3D-27A0-47A4-B8BD-D8E2AA01B1E5}" srcId="{D9D8F9F6-7C8D-400B-BE15-869740C93E66}" destId="{D265F844-1B0F-4E61-9EFC-BFB62FB267DD}" srcOrd="0" destOrd="0" parTransId="{484A8004-6BBB-4CF4-8271-F509D8F6BA4E}" sibTransId="{B1F391DB-5542-462C-B550-F7260FCF1F96}"/>
    <dgm:cxn modelId="{4927A3BE-18ED-486D-8BA4-720F31D77F84}" type="presOf" srcId="{30F7DD20-AC7D-4C7D-A3E6-5F9F879CF4D9}" destId="{62FA4270-40A2-4DDE-B935-1DD33099242F}" srcOrd="0" destOrd="0" presId="urn:microsoft.com/office/officeart/2005/8/layout/vList2"/>
    <dgm:cxn modelId="{824FA146-8255-4561-95F9-79A1C19C0F7C}" type="presOf" srcId="{D265F844-1B0F-4E61-9EFC-BFB62FB267DD}" destId="{9B384BC5-4AED-429F-89A5-31FA28E49EF3}" srcOrd="0" destOrd="0" presId="urn:microsoft.com/office/officeart/2005/8/layout/vList2"/>
    <dgm:cxn modelId="{F14CD225-8BAC-44D2-8799-2AE0353A0920}" type="presOf" srcId="{464DE2E7-CBDF-41A2-8022-23B45EE80C33}" destId="{979AC1C5-8B2A-4288-BC05-0367CD18B7DE}" srcOrd="0" destOrd="0" presId="urn:microsoft.com/office/officeart/2005/8/layout/vList2"/>
    <dgm:cxn modelId="{84D00CF8-B9BC-461C-A7E0-FB6BD47C72B0}" srcId="{D9D8F9F6-7C8D-400B-BE15-869740C93E66}" destId="{30F7DD20-AC7D-4C7D-A3E6-5F9F879CF4D9}" srcOrd="3" destOrd="0" parTransId="{2D18D33A-6120-4571-94AE-5C34083D3908}" sibTransId="{91989205-99A8-4476-82E2-71074B4BDCA5}"/>
    <dgm:cxn modelId="{1A674B91-7733-4CAD-BCF3-21415BB6AC88}" srcId="{D9D8F9F6-7C8D-400B-BE15-869740C93E66}" destId="{EE43CBC8-493B-430B-A067-93DFFF2EC13B}" srcOrd="1" destOrd="0" parTransId="{11C43860-0D76-4D32-8A42-5D4F98FF9FF1}" sibTransId="{925D850E-AED3-4EDA-AA83-DCF144EA14AC}"/>
    <dgm:cxn modelId="{3EBDA8BE-80CB-457E-B4C5-EAB32FEFCE6B}" type="presOf" srcId="{EE43CBC8-493B-430B-A067-93DFFF2EC13B}" destId="{FC9652D4-3141-4460-93E4-0D84088A5CC8}" srcOrd="0" destOrd="0" presId="urn:microsoft.com/office/officeart/2005/8/layout/vList2"/>
    <dgm:cxn modelId="{53B8BD9A-AF7E-4FC6-AC72-E825F9F4F37C}" type="presParOf" srcId="{6895813C-A49B-441B-A3D0-8467A377EB3D}" destId="{9B384BC5-4AED-429F-89A5-31FA28E49EF3}" srcOrd="0" destOrd="0" presId="urn:microsoft.com/office/officeart/2005/8/layout/vList2"/>
    <dgm:cxn modelId="{AECA4253-BB33-4F0B-92A0-456E94F2B8E9}" type="presParOf" srcId="{6895813C-A49B-441B-A3D0-8467A377EB3D}" destId="{242EB3C3-93A2-4027-A472-3706975D0B28}" srcOrd="1" destOrd="0" presId="urn:microsoft.com/office/officeart/2005/8/layout/vList2"/>
    <dgm:cxn modelId="{48A750A7-96E7-4730-B2DE-A450121EC7AA}" type="presParOf" srcId="{6895813C-A49B-441B-A3D0-8467A377EB3D}" destId="{FC9652D4-3141-4460-93E4-0D84088A5CC8}" srcOrd="2" destOrd="0" presId="urn:microsoft.com/office/officeart/2005/8/layout/vList2"/>
    <dgm:cxn modelId="{CDE27EF1-6254-4ACF-806F-DF98A2148C15}" type="presParOf" srcId="{6895813C-A49B-441B-A3D0-8467A377EB3D}" destId="{58664E84-6797-401B-B9E2-7358EB41C698}" srcOrd="3" destOrd="0" presId="urn:microsoft.com/office/officeart/2005/8/layout/vList2"/>
    <dgm:cxn modelId="{1AB8A8D9-8030-4A5A-A40F-60947C823DF6}" type="presParOf" srcId="{6895813C-A49B-441B-A3D0-8467A377EB3D}" destId="{9BD1CC8C-9F20-4211-881C-9B75A18D999C}" srcOrd="4" destOrd="0" presId="urn:microsoft.com/office/officeart/2005/8/layout/vList2"/>
    <dgm:cxn modelId="{520587F9-A117-45BB-9EB4-52C85875A152}" type="presParOf" srcId="{6895813C-A49B-441B-A3D0-8467A377EB3D}" destId="{6E2E4F08-3B0C-4EC0-9075-1016E715486A}" srcOrd="5" destOrd="0" presId="urn:microsoft.com/office/officeart/2005/8/layout/vList2"/>
    <dgm:cxn modelId="{26D56775-7D3B-4726-AAE1-5AC6402748F8}" type="presParOf" srcId="{6895813C-A49B-441B-A3D0-8467A377EB3D}" destId="{62FA4270-40A2-4DDE-B935-1DD33099242F}" srcOrd="6" destOrd="0" presId="urn:microsoft.com/office/officeart/2005/8/layout/vList2"/>
    <dgm:cxn modelId="{0BC1ACC6-9869-4345-943B-AB161891318B}" type="presParOf" srcId="{6895813C-A49B-441B-A3D0-8467A377EB3D}" destId="{93D0C9AC-FD31-4DDE-8890-51066A313479}" srcOrd="7" destOrd="0" presId="urn:microsoft.com/office/officeart/2005/8/layout/vList2"/>
    <dgm:cxn modelId="{C196FBC5-076B-43CD-87E7-1FACF3E7B199}" type="presParOf" srcId="{6895813C-A49B-441B-A3D0-8467A377EB3D}" destId="{979AC1C5-8B2A-4288-BC05-0367CD18B7D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14CE9F7-C65B-491F-9D98-0FFF870B6F4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084B13B-83CD-47BF-8219-46413795EA99}">
      <dgm:prSet custT="1"/>
      <dgm:spPr/>
      <dgm:t>
        <a:bodyPr/>
        <a:lstStyle/>
        <a:p>
          <a:pPr rtl="0"/>
          <a:r>
            <a:rPr lang="en-GB" sz="1600" dirty="0" smtClean="0"/>
            <a:t>6.8m high, operated with LBE, initially composed of two legs, </a:t>
          </a:r>
          <a:endParaRPr lang="it-IT" sz="1600" dirty="0"/>
        </a:p>
      </dgm:t>
    </dgm:pt>
    <dgm:pt modelId="{5E87B0A4-9C45-45A0-89FA-8021F6C6EC72}" type="parTrans" cxnId="{7F9BFD43-9F5D-4E98-B97C-163E12227035}">
      <dgm:prSet/>
      <dgm:spPr/>
      <dgm:t>
        <a:bodyPr/>
        <a:lstStyle/>
        <a:p>
          <a:endParaRPr lang="it-IT" sz="1600"/>
        </a:p>
      </dgm:t>
    </dgm:pt>
    <dgm:pt modelId="{75195F90-8D5F-4F7E-AA12-E844373E3040}" type="sibTrans" cxnId="{7F9BFD43-9F5D-4E98-B97C-163E12227035}">
      <dgm:prSet/>
      <dgm:spPr/>
      <dgm:t>
        <a:bodyPr/>
        <a:lstStyle/>
        <a:p>
          <a:endParaRPr lang="it-IT" sz="1600"/>
        </a:p>
      </dgm:t>
    </dgm:pt>
    <dgm:pt modelId="{A9A14950-B871-474A-B586-BBDA5B2826BB}">
      <dgm:prSet custT="1"/>
      <dgm:spPr/>
      <dgm:t>
        <a:bodyPr/>
        <a:lstStyle/>
        <a:p>
          <a:pPr rtl="0"/>
          <a:r>
            <a:rPr lang="en-GB" sz="1600" smtClean="0"/>
            <a:t>additional hot leg with a 3D test section.</a:t>
          </a:r>
          <a:endParaRPr lang="it-IT" sz="1600"/>
        </a:p>
      </dgm:t>
    </dgm:pt>
    <dgm:pt modelId="{ED755B63-4ABF-4AD1-B44F-93A49B83F3B0}" type="parTrans" cxnId="{0A0D9D67-1213-4E69-A14F-A2CDF62D7EA5}">
      <dgm:prSet/>
      <dgm:spPr/>
      <dgm:t>
        <a:bodyPr/>
        <a:lstStyle/>
        <a:p>
          <a:endParaRPr lang="it-IT" sz="1600"/>
        </a:p>
      </dgm:t>
    </dgm:pt>
    <dgm:pt modelId="{FF198B91-0FA5-4A19-9199-2E19C199CF5B}" type="sibTrans" cxnId="{0A0D9D67-1213-4E69-A14F-A2CDF62D7EA5}">
      <dgm:prSet/>
      <dgm:spPr/>
      <dgm:t>
        <a:bodyPr/>
        <a:lstStyle/>
        <a:p>
          <a:endParaRPr lang="it-IT" sz="1600"/>
        </a:p>
      </dgm:t>
    </dgm:pt>
    <dgm:pt modelId="{DECD8016-16B5-4E51-9AC7-C04783A3DF53}">
      <dgm:prSet custT="1"/>
      <dgm:spPr/>
      <dgm:t>
        <a:bodyPr/>
        <a:lstStyle/>
        <a:p>
          <a:pPr rtl="0"/>
          <a:r>
            <a:rPr lang="en-GB" sz="1600" dirty="0" smtClean="0"/>
            <a:t>The experimental campaigns performed with the 3D pool test section investigate mixing phenomena and possible thermal stratification likely to appear also in pool-like lead-cooled reactors.</a:t>
          </a:r>
          <a:endParaRPr lang="it-IT" sz="1600" dirty="0"/>
        </a:p>
      </dgm:t>
    </dgm:pt>
    <dgm:pt modelId="{C8FF3194-4F5C-49E3-9F6A-44E02232D970}" type="parTrans" cxnId="{E7190A87-AFAF-48C0-B211-F403811048FB}">
      <dgm:prSet/>
      <dgm:spPr/>
      <dgm:t>
        <a:bodyPr/>
        <a:lstStyle/>
        <a:p>
          <a:endParaRPr lang="it-IT" sz="1600"/>
        </a:p>
      </dgm:t>
    </dgm:pt>
    <dgm:pt modelId="{7F6464DB-8896-43E1-A22C-F4C3F30518A5}" type="sibTrans" cxnId="{E7190A87-AFAF-48C0-B211-F403811048FB}">
      <dgm:prSet/>
      <dgm:spPr/>
      <dgm:t>
        <a:bodyPr/>
        <a:lstStyle/>
        <a:p>
          <a:endParaRPr lang="it-IT" sz="1600"/>
        </a:p>
      </dgm:t>
    </dgm:pt>
    <dgm:pt modelId="{4E8302D0-9F0B-45CD-B4B7-F71D544563E9}" type="pres">
      <dgm:prSet presAssocID="{814CE9F7-C65B-491F-9D98-0FFF870B6F41}" presName="linear" presStyleCnt="0">
        <dgm:presLayoutVars>
          <dgm:animLvl val="lvl"/>
          <dgm:resizeHandles val="exact"/>
        </dgm:presLayoutVars>
      </dgm:prSet>
      <dgm:spPr/>
    </dgm:pt>
    <dgm:pt modelId="{E47237A7-A15C-4939-88CC-CA467EB4D3EB}" type="pres">
      <dgm:prSet presAssocID="{B084B13B-83CD-47BF-8219-46413795EA99}" presName="parentText" presStyleLbl="node1" presStyleIdx="0" presStyleCnt="3" custScaleY="75591">
        <dgm:presLayoutVars>
          <dgm:chMax val="0"/>
          <dgm:bulletEnabled val="1"/>
        </dgm:presLayoutVars>
      </dgm:prSet>
      <dgm:spPr/>
    </dgm:pt>
    <dgm:pt modelId="{6F4592A1-752C-4F57-B316-AD737265B1F5}" type="pres">
      <dgm:prSet presAssocID="{75195F90-8D5F-4F7E-AA12-E844373E3040}" presName="spacer" presStyleCnt="0"/>
      <dgm:spPr/>
    </dgm:pt>
    <dgm:pt modelId="{4DD2BB1F-1BAB-4A86-876B-9538393EBF4F}" type="pres">
      <dgm:prSet presAssocID="{A9A14950-B871-474A-B586-BBDA5B2826BB}" presName="parentText" presStyleLbl="node1" presStyleIdx="1" presStyleCnt="3" custScaleY="68470">
        <dgm:presLayoutVars>
          <dgm:chMax val="0"/>
          <dgm:bulletEnabled val="1"/>
        </dgm:presLayoutVars>
      </dgm:prSet>
      <dgm:spPr/>
    </dgm:pt>
    <dgm:pt modelId="{18B8EA34-B418-43A8-858A-F9C72D7DC6EC}" type="pres">
      <dgm:prSet presAssocID="{FF198B91-0FA5-4A19-9199-2E19C199CF5B}" presName="spacer" presStyleCnt="0"/>
      <dgm:spPr/>
    </dgm:pt>
    <dgm:pt modelId="{40DE00DC-535C-4E08-A33F-713C3F63F0C4}" type="pres">
      <dgm:prSet presAssocID="{DECD8016-16B5-4E51-9AC7-C04783A3DF53}" presName="parentText" presStyleLbl="node1" presStyleIdx="2" presStyleCnt="3" custScaleY="132664">
        <dgm:presLayoutVars>
          <dgm:chMax val="0"/>
          <dgm:bulletEnabled val="1"/>
        </dgm:presLayoutVars>
      </dgm:prSet>
      <dgm:spPr/>
    </dgm:pt>
  </dgm:ptLst>
  <dgm:cxnLst>
    <dgm:cxn modelId="{BC67B51A-ED66-4C75-9E62-8DFDCFBCE6C8}" type="presOf" srcId="{A9A14950-B871-474A-B586-BBDA5B2826BB}" destId="{4DD2BB1F-1BAB-4A86-876B-9538393EBF4F}" srcOrd="0" destOrd="0" presId="urn:microsoft.com/office/officeart/2005/8/layout/vList2"/>
    <dgm:cxn modelId="{47FEA6C6-BB43-4A54-847E-0D8960E4B5CE}" type="presOf" srcId="{814CE9F7-C65B-491F-9D98-0FFF870B6F41}" destId="{4E8302D0-9F0B-45CD-B4B7-F71D544563E9}" srcOrd="0" destOrd="0" presId="urn:microsoft.com/office/officeart/2005/8/layout/vList2"/>
    <dgm:cxn modelId="{A57C37E8-64B4-493A-9E7A-DFCB54F3D169}" type="presOf" srcId="{DECD8016-16B5-4E51-9AC7-C04783A3DF53}" destId="{40DE00DC-535C-4E08-A33F-713C3F63F0C4}" srcOrd="0" destOrd="0" presId="urn:microsoft.com/office/officeart/2005/8/layout/vList2"/>
    <dgm:cxn modelId="{AB6B0459-CB45-40B1-BA28-6409F3D5438A}" type="presOf" srcId="{B084B13B-83CD-47BF-8219-46413795EA99}" destId="{E47237A7-A15C-4939-88CC-CA467EB4D3EB}" srcOrd="0" destOrd="0" presId="urn:microsoft.com/office/officeart/2005/8/layout/vList2"/>
    <dgm:cxn modelId="{0A0D9D67-1213-4E69-A14F-A2CDF62D7EA5}" srcId="{814CE9F7-C65B-491F-9D98-0FFF870B6F41}" destId="{A9A14950-B871-474A-B586-BBDA5B2826BB}" srcOrd="1" destOrd="0" parTransId="{ED755B63-4ABF-4AD1-B44F-93A49B83F3B0}" sibTransId="{FF198B91-0FA5-4A19-9199-2E19C199CF5B}"/>
    <dgm:cxn modelId="{E7190A87-AFAF-48C0-B211-F403811048FB}" srcId="{814CE9F7-C65B-491F-9D98-0FFF870B6F41}" destId="{DECD8016-16B5-4E51-9AC7-C04783A3DF53}" srcOrd="2" destOrd="0" parTransId="{C8FF3194-4F5C-49E3-9F6A-44E02232D970}" sibTransId="{7F6464DB-8896-43E1-A22C-F4C3F30518A5}"/>
    <dgm:cxn modelId="{7F9BFD43-9F5D-4E98-B97C-163E12227035}" srcId="{814CE9F7-C65B-491F-9D98-0FFF870B6F41}" destId="{B084B13B-83CD-47BF-8219-46413795EA99}" srcOrd="0" destOrd="0" parTransId="{5E87B0A4-9C45-45A0-89FA-8021F6C6EC72}" sibTransId="{75195F90-8D5F-4F7E-AA12-E844373E3040}"/>
    <dgm:cxn modelId="{0722603F-C1E1-4D3B-B4C5-B50593473F16}" type="presParOf" srcId="{4E8302D0-9F0B-45CD-B4B7-F71D544563E9}" destId="{E47237A7-A15C-4939-88CC-CA467EB4D3EB}" srcOrd="0" destOrd="0" presId="urn:microsoft.com/office/officeart/2005/8/layout/vList2"/>
    <dgm:cxn modelId="{E7F07F91-02DA-436A-8894-69E527F32FE9}" type="presParOf" srcId="{4E8302D0-9F0B-45CD-B4B7-F71D544563E9}" destId="{6F4592A1-752C-4F57-B316-AD737265B1F5}" srcOrd="1" destOrd="0" presId="urn:microsoft.com/office/officeart/2005/8/layout/vList2"/>
    <dgm:cxn modelId="{98CAB316-FFFE-4F41-B09B-F76E6B42D8F7}" type="presParOf" srcId="{4E8302D0-9F0B-45CD-B4B7-F71D544563E9}" destId="{4DD2BB1F-1BAB-4A86-876B-9538393EBF4F}" srcOrd="2" destOrd="0" presId="urn:microsoft.com/office/officeart/2005/8/layout/vList2"/>
    <dgm:cxn modelId="{0E6C082D-86CA-46C1-BB65-F562459E7805}" type="presParOf" srcId="{4E8302D0-9F0B-45CD-B4B7-F71D544563E9}" destId="{18B8EA34-B418-43A8-858A-F9C72D7DC6EC}" srcOrd="3" destOrd="0" presId="urn:microsoft.com/office/officeart/2005/8/layout/vList2"/>
    <dgm:cxn modelId="{3A7E28BE-408B-4186-91EC-5F3E7A716A21}" type="presParOf" srcId="{4E8302D0-9F0B-45CD-B4B7-F71D544563E9}" destId="{40DE00DC-535C-4E08-A33F-713C3F63F0C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BD6C375-233A-47D1-924D-03A7C1F5FEF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2B4388E7-82D9-4D9E-BAFF-A4FDC2515572}">
      <dgm:prSet custT="1"/>
      <dgm:spPr/>
      <dgm:t>
        <a:bodyPr/>
        <a:lstStyle/>
        <a:p>
          <a:pPr rtl="0"/>
          <a:r>
            <a:rPr lang="en-GB" sz="1600" dirty="0" smtClean="0"/>
            <a:t>Operated with pure lead in natural convection</a:t>
          </a:r>
          <a:endParaRPr lang="it-IT" sz="1600" dirty="0"/>
        </a:p>
      </dgm:t>
    </dgm:pt>
    <dgm:pt modelId="{AD2775E7-018A-4303-AC4C-263C5E0950D5}" type="parTrans" cxnId="{672DF6CD-5DEE-473F-98C1-4AB99422CF39}">
      <dgm:prSet/>
      <dgm:spPr/>
      <dgm:t>
        <a:bodyPr/>
        <a:lstStyle/>
        <a:p>
          <a:endParaRPr lang="it-IT" sz="1600"/>
        </a:p>
      </dgm:t>
    </dgm:pt>
    <dgm:pt modelId="{C7589F3F-0DF6-40F5-8ADC-77CD54B83BEB}" type="sibTrans" cxnId="{672DF6CD-5DEE-473F-98C1-4AB99422CF39}">
      <dgm:prSet/>
      <dgm:spPr/>
      <dgm:t>
        <a:bodyPr/>
        <a:lstStyle/>
        <a:p>
          <a:endParaRPr lang="it-IT" sz="1600"/>
        </a:p>
      </dgm:t>
    </dgm:pt>
    <dgm:pt modelId="{DAAF8C7C-CF78-4E8B-A045-53CA052D5CC3}">
      <dgm:prSet custT="1"/>
      <dgm:spPr/>
      <dgm:t>
        <a:bodyPr/>
        <a:lstStyle/>
        <a:p>
          <a:pPr rtl="0"/>
          <a:r>
            <a:rPr lang="en-GB" sz="1600" dirty="0" smtClean="0"/>
            <a:t>Mostly axial-symmetrical shape, with four heaters near the axis and cooled by an external controlled air flow. </a:t>
          </a:r>
          <a:endParaRPr lang="it-IT" sz="1600" dirty="0"/>
        </a:p>
      </dgm:t>
    </dgm:pt>
    <dgm:pt modelId="{E3FC0E38-6809-4FEA-8E66-A5EF52A57831}" type="parTrans" cxnId="{590D2E6A-4BD4-4D0E-96FF-D58EE85E44FF}">
      <dgm:prSet/>
      <dgm:spPr/>
      <dgm:t>
        <a:bodyPr/>
        <a:lstStyle/>
        <a:p>
          <a:endParaRPr lang="it-IT" sz="1600"/>
        </a:p>
      </dgm:t>
    </dgm:pt>
    <dgm:pt modelId="{DB255906-078D-4AD8-BB6E-A8C769AF5FE7}" type="sibTrans" cxnId="{590D2E6A-4BD4-4D0E-96FF-D58EE85E44FF}">
      <dgm:prSet/>
      <dgm:spPr/>
      <dgm:t>
        <a:bodyPr/>
        <a:lstStyle/>
        <a:p>
          <a:endParaRPr lang="it-IT" sz="1600"/>
        </a:p>
      </dgm:t>
    </dgm:pt>
    <dgm:pt modelId="{A2C69518-C06A-4DC1-8A65-2EF23AC8E80F}">
      <dgm:prSet custT="1"/>
      <dgm:spPr/>
      <dgm:t>
        <a:bodyPr/>
        <a:lstStyle/>
        <a:p>
          <a:pPr rtl="0"/>
          <a:r>
            <a:rPr lang="en-GB" sz="1600" smtClean="0"/>
            <a:t>An internal obstacle separates the internal heating from the external cooling. </a:t>
          </a:r>
          <a:endParaRPr lang="it-IT" sz="1600"/>
        </a:p>
      </dgm:t>
    </dgm:pt>
    <dgm:pt modelId="{97FD41C4-13E5-4D75-AADF-2A75A7E7C937}" type="parTrans" cxnId="{83B7853E-1EF2-4B90-ABCA-98A8E20C667F}">
      <dgm:prSet/>
      <dgm:spPr/>
      <dgm:t>
        <a:bodyPr/>
        <a:lstStyle/>
        <a:p>
          <a:endParaRPr lang="it-IT" sz="1600"/>
        </a:p>
      </dgm:t>
    </dgm:pt>
    <dgm:pt modelId="{D1927FF0-368C-4B6A-9746-16FB648B24AB}" type="sibTrans" cxnId="{83B7853E-1EF2-4B90-ABCA-98A8E20C667F}">
      <dgm:prSet/>
      <dgm:spPr/>
      <dgm:t>
        <a:bodyPr/>
        <a:lstStyle/>
        <a:p>
          <a:endParaRPr lang="it-IT" sz="1600"/>
        </a:p>
      </dgm:t>
    </dgm:pt>
    <dgm:pt modelId="{C1ED81F8-EF88-4747-8113-C773D3C841E6}">
      <dgm:prSet custT="1"/>
      <dgm:spPr/>
      <dgm:t>
        <a:bodyPr/>
        <a:lstStyle/>
        <a:p>
          <a:pPr rtl="0"/>
          <a:r>
            <a:rPr lang="en-GB" sz="1600" smtClean="0"/>
            <a:t>The experimental campaigns aim at studying the appearance and evolution of a freezing front with different internal obstacles, at different power and air flow rate.</a:t>
          </a:r>
          <a:endParaRPr lang="it-IT" sz="1600"/>
        </a:p>
      </dgm:t>
    </dgm:pt>
    <dgm:pt modelId="{C974ECB5-4C29-4493-9148-83941729BE11}" type="parTrans" cxnId="{9B1DDCF8-CA39-4357-85B4-09D8D844E483}">
      <dgm:prSet/>
      <dgm:spPr/>
      <dgm:t>
        <a:bodyPr/>
        <a:lstStyle/>
        <a:p>
          <a:endParaRPr lang="it-IT" sz="1600"/>
        </a:p>
      </dgm:t>
    </dgm:pt>
    <dgm:pt modelId="{AE68FBD8-9581-42EE-8744-12C2BDDF78C1}" type="sibTrans" cxnId="{9B1DDCF8-CA39-4357-85B4-09D8D844E483}">
      <dgm:prSet/>
      <dgm:spPr/>
      <dgm:t>
        <a:bodyPr/>
        <a:lstStyle/>
        <a:p>
          <a:endParaRPr lang="it-IT" sz="1600"/>
        </a:p>
      </dgm:t>
    </dgm:pt>
    <dgm:pt modelId="{32528095-1F1D-48FB-A420-84F577E98CD1}" type="pres">
      <dgm:prSet presAssocID="{FBD6C375-233A-47D1-924D-03A7C1F5FEF9}" presName="linear" presStyleCnt="0">
        <dgm:presLayoutVars>
          <dgm:animLvl val="lvl"/>
          <dgm:resizeHandles val="exact"/>
        </dgm:presLayoutVars>
      </dgm:prSet>
      <dgm:spPr/>
    </dgm:pt>
    <dgm:pt modelId="{7027F391-2D73-4357-BD6A-1EBA16920B36}" type="pres">
      <dgm:prSet presAssocID="{2B4388E7-82D9-4D9E-BAFF-A4FDC251557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E0C93A1-19D6-48BB-858A-F118C44C3565}" type="pres">
      <dgm:prSet presAssocID="{C7589F3F-0DF6-40F5-8ADC-77CD54B83BEB}" presName="spacer" presStyleCnt="0"/>
      <dgm:spPr/>
    </dgm:pt>
    <dgm:pt modelId="{FD47DDF2-1F1A-4F44-913C-9F48A4E21941}" type="pres">
      <dgm:prSet presAssocID="{DAAF8C7C-CF78-4E8B-A045-53CA052D5CC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95D9938-C2EB-4E50-AD26-4FB1A7FE6684}" type="pres">
      <dgm:prSet presAssocID="{DB255906-078D-4AD8-BB6E-A8C769AF5FE7}" presName="spacer" presStyleCnt="0"/>
      <dgm:spPr/>
    </dgm:pt>
    <dgm:pt modelId="{6EDDFF05-21EB-4BD2-9555-F9185FA2FFDC}" type="pres">
      <dgm:prSet presAssocID="{A2C69518-C06A-4DC1-8A65-2EF23AC8E80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7BA2664-96C9-40F4-AA06-A19859FCFF88}" type="pres">
      <dgm:prSet presAssocID="{D1927FF0-368C-4B6A-9746-16FB648B24AB}" presName="spacer" presStyleCnt="0"/>
      <dgm:spPr/>
    </dgm:pt>
    <dgm:pt modelId="{6B066EF3-81D2-4265-AF9B-42AF0611E721}" type="pres">
      <dgm:prSet presAssocID="{C1ED81F8-EF88-4747-8113-C773D3C841E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90D2E6A-4BD4-4D0E-96FF-D58EE85E44FF}" srcId="{FBD6C375-233A-47D1-924D-03A7C1F5FEF9}" destId="{DAAF8C7C-CF78-4E8B-A045-53CA052D5CC3}" srcOrd="1" destOrd="0" parTransId="{E3FC0E38-6809-4FEA-8E66-A5EF52A57831}" sibTransId="{DB255906-078D-4AD8-BB6E-A8C769AF5FE7}"/>
    <dgm:cxn modelId="{83B7853E-1EF2-4B90-ABCA-98A8E20C667F}" srcId="{FBD6C375-233A-47D1-924D-03A7C1F5FEF9}" destId="{A2C69518-C06A-4DC1-8A65-2EF23AC8E80F}" srcOrd="2" destOrd="0" parTransId="{97FD41C4-13E5-4D75-AADF-2A75A7E7C937}" sibTransId="{D1927FF0-368C-4B6A-9746-16FB648B24AB}"/>
    <dgm:cxn modelId="{4C56A8A7-C7DF-4D83-837A-A0BD8430A699}" type="presOf" srcId="{C1ED81F8-EF88-4747-8113-C773D3C841E6}" destId="{6B066EF3-81D2-4265-AF9B-42AF0611E721}" srcOrd="0" destOrd="0" presId="urn:microsoft.com/office/officeart/2005/8/layout/vList2"/>
    <dgm:cxn modelId="{80D29D96-7F1B-47D5-833E-13EBEBCC9125}" type="presOf" srcId="{2B4388E7-82D9-4D9E-BAFF-A4FDC2515572}" destId="{7027F391-2D73-4357-BD6A-1EBA16920B36}" srcOrd="0" destOrd="0" presId="urn:microsoft.com/office/officeart/2005/8/layout/vList2"/>
    <dgm:cxn modelId="{672DF6CD-5DEE-473F-98C1-4AB99422CF39}" srcId="{FBD6C375-233A-47D1-924D-03A7C1F5FEF9}" destId="{2B4388E7-82D9-4D9E-BAFF-A4FDC2515572}" srcOrd="0" destOrd="0" parTransId="{AD2775E7-018A-4303-AC4C-263C5E0950D5}" sibTransId="{C7589F3F-0DF6-40F5-8ADC-77CD54B83BEB}"/>
    <dgm:cxn modelId="{9B1DDCF8-CA39-4357-85B4-09D8D844E483}" srcId="{FBD6C375-233A-47D1-924D-03A7C1F5FEF9}" destId="{C1ED81F8-EF88-4747-8113-C773D3C841E6}" srcOrd="3" destOrd="0" parTransId="{C974ECB5-4C29-4493-9148-83941729BE11}" sibTransId="{AE68FBD8-9581-42EE-8744-12C2BDDF78C1}"/>
    <dgm:cxn modelId="{D27F24BD-6E27-4F92-9741-F10B56342BBB}" type="presOf" srcId="{FBD6C375-233A-47D1-924D-03A7C1F5FEF9}" destId="{32528095-1F1D-48FB-A420-84F577E98CD1}" srcOrd="0" destOrd="0" presId="urn:microsoft.com/office/officeart/2005/8/layout/vList2"/>
    <dgm:cxn modelId="{562B98E0-875C-407A-A0F8-302F0DD4FA35}" type="presOf" srcId="{DAAF8C7C-CF78-4E8B-A045-53CA052D5CC3}" destId="{FD47DDF2-1F1A-4F44-913C-9F48A4E21941}" srcOrd="0" destOrd="0" presId="urn:microsoft.com/office/officeart/2005/8/layout/vList2"/>
    <dgm:cxn modelId="{3C18E2AA-15AE-440B-BC86-B9B8C0DA32AA}" type="presOf" srcId="{A2C69518-C06A-4DC1-8A65-2EF23AC8E80F}" destId="{6EDDFF05-21EB-4BD2-9555-F9185FA2FFDC}" srcOrd="0" destOrd="0" presId="urn:microsoft.com/office/officeart/2005/8/layout/vList2"/>
    <dgm:cxn modelId="{AFBEF53B-729A-41E5-A618-CD008585D504}" type="presParOf" srcId="{32528095-1F1D-48FB-A420-84F577E98CD1}" destId="{7027F391-2D73-4357-BD6A-1EBA16920B36}" srcOrd="0" destOrd="0" presId="urn:microsoft.com/office/officeart/2005/8/layout/vList2"/>
    <dgm:cxn modelId="{43C5B5F2-EB62-4061-A2E9-23568CAB812C}" type="presParOf" srcId="{32528095-1F1D-48FB-A420-84F577E98CD1}" destId="{8E0C93A1-19D6-48BB-858A-F118C44C3565}" srcOrd="1" destOrd="0" presId="urn:microsoft.com/office/officeart/2005/8/layout/vList2"/>
    <dgm:cxn modelId="{C8CE5D76-E2FC-481E-837A-D46E1BEB7CED}" type="presParOf" srcId="{32528095-1F1D-48FB-A420-84F577E98CD1}" destId="{FD47DDF2-1F1A-4F44-913C-9F48A4E21941}" srcOrd="2" destOrd="0" presId="urn:microsoft.com/office/officeart/2005/8/layout/vList2"/>
    <dgm:cxn modelId="{65EA81E4-559D-4689-A507-506E33770236}" type="presParOf" srcId="{32528095-1F1D-48FB-A420-84F577E98CD1}" destId="{095D9938-C2EB-4E50-AD26-4FB1A7FE6684}" srcOrd="3" destOrd="0" presId="urn:microsoft.com/office/officeart/2005/8/layout/vList2"/>
    <dgm:cxn modelId="{ACA31252-55F8-4EF8-AC43-70F26FB8C468}" type="presParOf" srcId="{32528095-1F1D-48FB-A420-84F577E98CD1}" destId="{6EDDFF05-21EB-4BD2-9555-F9185FA2FFDC}" srcOrd="4" destOrd="0" presId="urn:microsoft.com/office/officeart/2005/8/layout/vList2"/>
    <dgm:cxn modelId="{984B9DE9-CB74-447F-8658-6666E83CDB1F}" type="presParOf" srcId="{32528095-1F1D-48FB-A420-84F577E98CD1}" destId="{07BA2664-96C9-40F4-AA06-A19859FCFF88}" srcOrd="5" destOrd="0" presId="urn:microsoft.com/office/officeart/2005/8/layout/vList2"/>
    <dgm:cxn modelId="{0F77B0EB-F892-4767-81D4-3E125D6ECEA6}" type="presParOf" srcId="{32528095-1F1D-48FB-A420-84F577E98CD1}" destId="{6B066EF3-81D2-4265-AF9B-42AF0611E72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ED8CE1D-FAC6-448A-9A10-192B366F97F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63176082-A339-4342-BB6A-5BD1B620C716}">
      <dgm:prSet custT="1"/>
      <dgm:spPr/>
      <dgm:t>
        <a:bodyPr/>
        <a:lstStyle/>
        <a:p>
          <a:pPr rtl="0"/>
          <a:r>
            <a:rPr lang="en-GB" sz="1600" dirty="0" smtClean="0"/>
            <a:t>The design and manufacture of the UDV probes to be installed in the STS was to be performed by HZDR. </a:t>
          </a:r>
          <a:endParaRPr lang="it-IT" sz="1600" dirty="0"/>
        </a:p>
      </dgm:t>
    </dgm:pt>
    <dgm:pt modelId="{A250CA4D-7289-43B8-B526-80203B5D32FD}" type="parTrans" cxnId="{FD9BBC82-6239-4A51-B878-17DB0C59B232}">
      <dgm:prSet/>
      <dgm:spPr/>
      <dgm:t>
        <a:bodyPr/>
        <a:lstStyle/>
        <a:p>
          <a:endParaRPr lang="it-IT" sz="1600"/>
        </a:p>
      </dgm:t>
    </dgm:pt>
    <dgm:pt modelId="{FE2FE68C-5049-4D58-B985-761C507D2683}" type="sibTrans" cxnId="{FD9BBC82-6239-4A51-B878-17DB0C59B232}">
      <dgm:prSet/>
      <dgm:spPr/>
      <dgm:t>
        <a:bodyPr/>
        <a:lstStyle/>
        <a:p>
          <a:endParaRPr lang="it-IT" sz="1600"/>
        </a:p>
      </dgm:t>
    </dgm:pt>
    <dgm:pt modelId="{ACD54334-2305-494D-B91C-9E277D5176B3}">
      <dgm:prSet custT="1"/>
      <dgm:spPr/>
      <dgm:t>
        <a:bodyPr/>
        <a:lstStyle/>
        <a:p>
          <a:pPr rtl="0"/>
          <a:r>
            <a:rPr lang="en-GB" sz="1600" dirty="0" smtClean="0"/>
            <a:t>Facing a number of open questions and issues concerning the solidification front measurement, HZDR decided to build its own instrumentation pool experimental facility.</a:t>
          </a:r>
          <a:endParaRPr lang="it-IT" sz="1600" dirty="0"/>
        </a:p>
      </dgm:t>
    </dgm:pt>
    <dgm:pt modelId="{984A728D-A6EF-4F78-A7E6-A754F7845313}" type="parTrans" cxnId="{BECED1C9-CFE7-4C0A-9AC7-9AF068B061E5}">
      <dgm:prSet/>
      <dgm:spPr/>
      <dgm:t>
        <a:bodyPr/>
        <a:lstStyle/>
        <a:p>
          <a:endParaRPr lang="it-IT" sz="1600"/>
        </a:p>
      </dgm:t>
    </dgm:pt>
    <dgm:pt modelId="{D531D63A-428C-43DC-8718-EAE35A2F1985}" type="sibTrans" cxnId="{BECED1C9-CFE7-4C0A-9AC7-9AF068B061E5}">
      <dgm:prSet/>
      <dgm:spPr/>
      <dgm:t>
        <a:bodyPr/>
        <a:lstStyle/>
        <a:p>
          <a:endParaRPr lang="it-IT" sz="1600"/>
        </a:p>
      </dgm:t>
    </dgm:pt>
    <dgm:pt modelId="{7839A549-E109-45EC-8E95-D293A1E6FE5C}" type="pres">
      <dgm:prSet presAssocID="{0ED8CE1D-FAC6-448A-9A10-192B366F97F7}" presName="linear" presStyleCnt="0">
        <dgm:presLayoutVars>
          <dgm:animLvl val="lvl"/>
          <dgm:resizeHandles val="exact"/>
        </dgm:presLayoutVars>
      </dgm:prSet>
      <dgm:spPr/>
    </dgm:pt>
    <dgm:pt modelId="{951EC33B-B436-482A-A52A-E52C749B0CAB}" type="pres">
      <dgm:prSet presAssocID="{63176082-A339-4342-BB6A-5BD1B620C71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329E730-5C5D-439C-9C6E-3F3C9C89278C}" type="pres">
      <dgm:prSet presAssocID="{FE2FE68C-5049-4D58-B985-761C507D2683}" presName="spacer" presStyleCnt="0"/>
      <dgm:spPr/>
    </dgm:pt>
    <dgm:pt modelId="{650DFB8A-9FF5-4C61-8D18-48E07AD8BA3E}" type="pres">
      <dgm:prSet presAssocID="{ACD54334-2305-494D-B91C-9E277D5176B3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ECED1C9-CFE7-4C0A-9AC7-9AF068B061E5}" srcId="{0ED8CE1D-FAC6-448A-9A10-192B366F97F7}" destId="{ACD54334-2305-494D-B91C-9E277D5176B3}" srcOrd="1" destOrd="0" parTransId="{984A728D-A6EF-4F78-A7E6-A754F7845313}" sibTransId="{D531D63A-428C-43DC-8718-EAE35A2F1985}"/>
    <dgm:cxn modelId="{FD9BBC82-6239-4A51-B878-17DB0C59B232}" srcId="{0ED8CE1D-FAC6-448A-9A10-192B366F97F7}" destId="{63176082-A339-4342-BB6A-5BD1B620C716}" srcOrd="0" destOrd="0" parTransId="{A250CA4D-7289-43B8-B526-80203B5D32FD}" sibTransId="{FE2FE68C-5049-4D58-B985-761C507D2683}"/>
    <dgm:cxn modelId="{EB251F2E-B004-406C-AA20-7B45C2ED2C75}" type="presOf" srcId="{63176082-A339-4342-BB6A-5BD1B620C716}" destId="{951EC33B-B436-482A-A52A-E52C749B0CAB}" srcOrd="0" destOrd="0" presId="urn:microsoft.com/office/officeart/2005/8/layout/vList2"/>
    <dgm:cxn modelId="{075FC523-1189-4003-AD1A-FB84526B7253}" type="presOf" srcId="{0ED8CE1D-FAC6-448A-9A10-192B366F97F7}" destId="{7839A549-E109-45EC-8E95-D293A1E6FE5C}" srcOrd="0" destOrd="0" presId="urn:microsoft.com/office/officeart/2005/8/layout/vList2"/>
    <dgm:cxn modelId="{57FE8529-E706-410B-9E7F-B92BA1F78656}" type="presOf" srcId="{ACD54334-2305-494D-B91C-9E277D5176B3}" destId="{650DFB8A-9FF5-4C61-8D18-48E07AD8BA3E}" srcOrd="0" destOrd="0" presId="urn:microsoft.com/office/officeart/2005/8/layout/vList2"/>
    <dgm:cxn modelId="{8CF9F365-6958-482E-83DF-FB39547A5841}" type="presParOf" srcId="{7839A549-E109-45EC-8E95-D293A1E6FE5C}" destId="{951EC33B-B436-482A-A52A-E52C749B0CAB}" srcOrd="0" destOrd="0" presId="urn:microsoft.com/office/officeart/2005/8/layout/vList2"/>
    <dgm:cxn modelId="{33BEFE80-F2B9-43C5-A419-E2E749EE74A2}" type="presParOf" srcId="{7839A549-E109-45EC-8E95-D293A1E6FE5C}" destId="{5329E730-5C5D-439C-9C6E-3F3C9C89278C}" srcOrd="1" destOrd="0" presId="urn:microsoft.com/office/officeart/2005/8/layout/vList2"/>
    <dgm:cxn modelId="{0F83D9AD-D49F-4F26-896D-4EF734AD605D}" type="presParOf" srcId="{7839A549-E109-45EC-8E95-D293A1E6FE5C}" destId="{650DFB8A-9FF5-4C61-8D18-48E07AD8BA3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49D6F71-2D26-4CC4-BD80-4492582D156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3AAD40E-BADB-46AF-9333-41371811AFA7}">
      <dgm:prSet/>
      <dgm:spPr/>
      <dgm:t>
        <a:bodyPr/>
        <a:lstStyle/>
        <a:p>
          <a:pPr rtl="0"/>
          <a:r>
            <a:rPr lang="en-US" smtClean="0"/>
            <a:t>CIRCE: very safe</a:t>
          </a:r>
          <a:endParaRPr lang="it-IT"/>
        </a:p>
      </dgm:t>
    </dgm:pt>
    <dgm:pt modelId="{817D9EA8-A3A3-4EEC-AA27-453B01D7E007}" type="parTrans" cxnId="{BF771C82-1BA7-41A9-BDD4-FECEE62C2612}">
      <dgm:prSet/>
      <dgm:spPr/>
      <dgm:t>
        <a:bodyPr/>
        <a:lstStyle/>
        <a:p>
          <a:endParaRPr lang="it-IT"/>
        </a:p>
      </dgm:t>
    </dgm:pt>
    <dgm:pt modelId="{B0460923-709A-4920-A3E7-20C2FD98BC60}" type="sibTrans" cxnId="{BF771C82-1BA7-41A9-BDD4-FECEE62C2612}">
      <dgm:prSet/>
      <dgm:spPr/>
      <dgm:t>
        <a:bodyPr/>
        <a:lstStyle/>
        <a:p>
          <a:endParaRPr lang="it-IT"/>
        </a:p>
      </dgm:t>
    </dgm:pt>
    <dgm:pt modelId="{BBC566DA-D66F-4437-ACD8-0C440B13ABAD}">
      <dgm:prSet/>
      <dgm:spPr/>
      <dgm:t>
        <a:bodyPr/>
        <a:lstStyle/>
        <a:p>
          <a:pPr rtl="0"/>
          <a:r>
            <a:rPr lang="en-US" smtClean="0"/>
            <a:t>Existing facility already operated</a:t>
          </a:r>
          <a:endParaRPr lang="it-IT"/>
        </a:p>
      </dgm:t>
    </dgm:pt>
    <dgm:pt modelId="{5634010D-69A0-4123-AA24-EB757D40807A}" type="parTrans" cxnId="{9B42D70C-0224-44BE-91A5-EBF705BEC5FC}">
      <dgm:prSet/>
      <dgm:spPr/>
      <dgm:t>
        <a:bodyPr/>
        <a:lstStyle/>
        <a:p>
          <a:endParaRPr lang="it-IT"/>
        </a:p>
      </dgm:t>
    </dgm:pt>
    <dgm:pt modelId="{A9A8B678-C3C6-418A-A281-323F69B2E587}" type="sibTrans" cxnId="{9B42D70C-0224-44BE-91A5-EBF705BEC5FC}">
      <dgm:prSet/>
      <dgm:spPr/>
      <dgm:t>
        <a:bodyPr/>
        <a:lstStyle/>
        <a:p>
          <a:endParaRPr lang="it-IT"/>
        </a:p>
      </dgm:t>
    </dgm:pt>
    <dgm:pt modelId="{9C4C7055-C21B-468B-85FF-6001B243EF1D}">
      <dgm:prSet/>
      <dgm:spPr/>
      <dgm:t>
        <a:bodyPr/>
        <a:lstStyle/>
        <a:p>
          <a:pPr rtl="0"/>
          <a:r>
            <a:rPr lang="en-US" smtClean="0"/>
            <a:t>Design already finalized</a:t>
          </a:r>
          <a:endParaRPr lang="it-IT"/>
        </a:p>
      </dgm:t>
    </dgm:pt>
    <dgm:pt modelId="{9F5296DB-A8A2-4248-8804-BAFEDB7B73CD}" type="parTrans" cxnId="{14BCD880-1538-4002-9EDF-7F6C69432DE2}">
      <dgm:prSet/>
      <dgm:spPr/>
      <dgm:t>
        <a:bodyPr/>
        <a:lstStyle/>
        <a:p>
          <a:endParaRPr lang="it-IT"/>
        </a:p>
      </dgm:t>
    </dgm:pt>
    <dgm:pt modelId="{3B857983-F6AB-42A6-A098-37CD5C1F4067}" type="sibTrans" cxnId="{14BCD880-1538-4002-9EDF-7F6C69432DE2}">
      <dgm:prSet/>
      <dgm:spPr/>
      <dgm:t>
        <a:bodyPr/>
        <a:lstStyle/>
        <a:p>
          <a:endParaRPr lang="it-IT"/>
        </a:p>
      </dgm:t>
    </dgm:pt>
    <dgm:pt modelId="{82CA6DC7-5138-4496-B38B-5AA7542DE83B}">
      <dgm:prSet/>
      <dgm:spPr/>
      <dgm:t>
        <a:bodyPr/>
        <a:lstStyle/>
        <a:p>
          <a:pPr rtl="0"/>
          <a:r>
            <a:rPr lang="en-US" smtClean="0"/>
            <a:t>Back up option from previous experimental campaign.</a:t>
          </a:r>
          <a:endParaRPr lang="it-IT"/>
        </a:p>
      </dgm:t>
    </dgm:pt>
    <dgm:pt modelId="{85DB3ABE-AE00-488B-9720-8EA7F5EDA2B3}" type="parTrans" cxnId="{E641C1F6-5B39-442F-AFDE-26568CE97DD3}">
      <dgm:prSet/>
      <dgm:spPr/>
      <dgm:t>
        <a:bodyPr/>
        <a:lstStyle/>
        <a:p>
          <a:endParaRPr lang="it-IT"/>
        </a:p>
      </dgm:t>
    </dgm:pt>
    <dgm:pt modelId="{F522F701-38EE-4EF6-A2D4-997997CB97CE}" type="sibTrans" cxnId="{E641C1F6-5B39-442F-AFDE-26568CE97DD3}">
      <dgm:prSet/>
      <dgm:spPr/>
      <dgm:t>
        <a:bodyPr/>
        <a:lstStyle/>
        <a:p>
          <a:endParaRPr lang="it-IT"/>
        </a:p>
      </dgm:t>
    </dgm:pt>
    <dgm:pt modelId="{6A69D235-82C7-466B-ABF6-DC0CFE0FF70D}">
      <dgm:prSet/>
      <dgm:spPr/>
      <dgm:t>
        <a:bodyPr/>
        <a:lstStyle/>
        <a:p>
          <a:pPr rtl="0"/>
          <a:r>
            <a:rPr lang="en-US" smtClean="0"/>
            <a:t>Tall-3D: quite safe</a:t>
          </a:r>
          <a:endParaRPr lang="it-IT"/>
        </a:p>
      </dgm:t>
    </dgm:pt>
    <dgm:pt modelId="{FE543DF4-95D6-40F6-BC4B-259603BD344B}" type="parTrans" cxnId="{5A2FF450-1A35-4169-BDA7-CDBF3F6732CA}">
      <dgm:prSet/>
      <dgm:spPr/>
      <dgm:t>
        <a:bodyPr/>
        <a:lstStyle/>
        <a:p>
          <a:endParaRPr lang="it-IT"/>
        </a:p>
      </dgm:t>
    </dgm:pt>
    <dgm:pt modelId="{7A364A96-F520-44DE-8049-A4C1851C0A19}" type="sibTrans" cxnId="{5A2FF450-1A35-4169-BDA7-CDBF3F6732CA}">
      <dgm:prSet/>
      <dgm:spPr/>
      <dgm:t>
        <a:bodyPr/>
        <a:lstStyle/>
        <a:p>
          <a:endParaRPr lang="it-IT"/>
        </a:p>
      </dgm:t>
    </dgm:pt>
    <dgm:pt modelId="{7AC9932F-B846-4BDF-941B-82AE2E2C5207}">
      <dgm:prSet/>
      <dgm:spPr/>
      <dgm:t>
        <a:bodyPr/>
        <a:lstStyle/>
        <a:p>
          <a:pPr rtl="0"/>
          <a:r>
            <a:rPr lang="en-US" smtClean="0"/>
            <a:t>Already built test section (3</a:t>
          </a:r>
          <a:r>
            <a:rPr lang="en-US" baseline="30000" smtClean="0"/>
            <a:t>rd</a:t>
          </a:r>
          <a:r>
            <a:rPr lang="en-US" smtClean="0"/>
            <a:t> leg) in already operated facility</a:t>
          </a:r>
          <a:endParaRPr lang="it-IT"/>
        </a:p>
      </dgm:t>
    </dgm:pt>
    <dgm:pt modelId="{42479AB1-122D-4B3D-9CB7-9A848A529BC8}" type="parTrans" cxnId="{DDD59B1F-571D-4A40-81C5-66ACD3982C31}">
      <dgm:prSet/>
      <dgm:spPr/>
      <dgm:t>
        <a:bodyPr/>
        <a:lstStyle/>
        <a:p>
          <a:endParaRPr lang="it-IT"/>
        </a:p>
      </dgm:t>
    </dgm:pt>
    <dgm:pt modelId="{B2A27F2C-F1D1-45D5-8D50-E10147911797}" type="sibTrans" cxnId="{DDD59B1F-571D-4A40-81C5-66ACD3982C31}">
      <dgm:prSet/>
      <dgm:spPr/>
      <dgm:t>
        <a:bodyPr/>
        <a:lstStyle/>
        <a:p>
          <a:endParaRPr lang="it-IT"/>
        </a:p>
      </dgm:t>
    </dgm:pt>
    <dgm:pt modelId="{31CE70BA-8122-40E3-BE3E-D8BABCACC6D2}">
      <dgm:prSet/>
      <dgm:spPr/>
      <dgm:t>
        <a:bodyPr/>
        <a:lstStyle/>
        <a:p>
          <a:pPr rtl="0"/>
          <a:r>
            <a:rPr lang="en-US" smtClean="0"/>
            <a:t>Design already finalized.</a:t>
          </a:r>
          <a:endParaRPr lang="it-IT"/>
        </a:p>
      </dgm:t>
    </dgm:pt>
    <dgm:pt modelId="{57D841BC-4467-49D9-B7C7-68695C1C7328}" type="parTrans" cxnId="{E21EE2A9-0A4C-41F8-9F17-64B8AEC2CED0}">
      <dgm:prSet/>
      <dgm:spPr/>
      <dgm:t>
        <a:bodyPr/>
        <a:lstStyle/>
        <a:p>
          <a:endParaRPr lang="it-IT"/>
        </a:p>
      </dgm:t>
    </dgm:pt>
    <dgm:pt modelId="{1D5E648A-1B4B-4DE8-AF3B-6EB87FB7111C}" type="sibTrans" cxnId="{E21EE2A9-0A4C-41F8-9F17-64B8AEC2CED0}">
      <dgm:prSet/>
      <dgm:spPr/>
      <dgm:t>
        <a:bodyPr/>
        <a:lstStyle/>
        <a:p>
          <a:endParaRPr lang="it-IT"/>
        </a:p>
      </dgm:t>
    </dgm:pt>
    <dgm:pt modelId="{CD01D275-DA76-4113-8E4D-A2A1E6C14536}">
      <dgm:prSet/>
      <dgm:spPr/>
      <dgm:t>
        <a:bodyPr/>
        <a:lstStyle/>
        <a:p>
          <a:pPr rtl="0"/>
          <a:r>
            <a:rPr lang="en-US" smtClean="0"/>
            <a:t>STS: not so safe</a:t>
          </a:r>
          <a:endParaRPr lang="it-IT"/>
        </a:p>
      </dgm:t>
    </dgm:pt>
    <dgm:pt modelId="{DC310987-7153-4A23-9EDF-0FEA6D69A9E6}" type="parTrans" cxnId="{C3EA6855-7061-4E46-90D9-7D0E79BB797E}">
      <dgm:prSet/>
      <dgm:spPr/>
      <dgm:t>
        <a:bodyPr/>
        <a:lstStyle/>
        <a:p>
          <a:endParaRPr lang="it-IT"/>
        </a:p>
      </dgm:t>
    </dgm:pt>
    <dgm:pt modelId="{703544DA-419D-4921-84B5-ED5CF2819B5B}" type="sibTrans" cxnId="{C3EA6855-7061-4E46-90D9-7D0E79BB797E}">
      <dgm:prSet/>
      <dgm:spPr/>
      <dgm:t>
        <a:bodyPr/>
        <a:lstStyle/>
        <a:p>
          <a:endParaRPr lang="it-IT"/>
        </a:p>
      </dgm:t>
    </dgm:pt>
    <dgm:pt modelId="{E70CFCA7-116B-4196-B30F-012F88812781}">
      <dgm:prSet/>
      <dgm:spPr/>
      <dgm:t>
        <a:bodyPr/>
        <a:lstStyle/>
        <a:p>
          <a:pPr rtl="0"/>
          <a:r>
            <a:rPr lang="en-US" dirty="0" smtClean="0"/>
            <a:t>Variant of TALL-3D pool 3D test section foreseen (less time available)</a:t>
          </a:r>
          <a:endParaRPr lang="it-IT" dirty="0"/>
        </a:p>
      </dgm:t>
    </dgm:pt>
    <dgm:pt modelId="{46716C5B-D2F3-4B8A-9DCC-5736E816165F}" type="parTrans" cxnId="{1F7BA008-DB22-4DF3-93F8-C5738A6E9057}">
      <dgm:prSet/>
      <dgm:spPr/>
      <dgm:t>
        <a:bodyPr/>
        <a:lstStyle/>
        <a:p>
          <a:endParaRPr lang="it-IT"/>
        </a:p>
      </dgm:t>
    </dgm:pt>
    <dgm:pt modelId="{5F2F2693-EAF3-4AE3-96BA-6D7B55F42747}" type="sibTrans" cxnId="{1F7BA008-DB22-4DF3-93F8-C5738A6E9057}">
      <dgm:prSet/>
      <dgm:spPr/>
      <dgm:t>
        <a:bodyPr/>
        <a:lstStyle/>
        <a:p>
          <a:endParaRPr lang="it-IT"/>
        </a:p>
      </dgm:t>
    </dgm:pt>
    <dgm:pt modelId="{79CC9DA9-78BB-4900-A2FA-8C211AF2F352}">
      <dgm:prSet/>
      <dgm:spPr/>
      <dgm:t>
        <a:bodyPr/>
        <a:lstStyle/>
        <a:p>
          <a:pPr rtl="0"/>
          <a:r>
            <a:rPr lang="en-US" smtClean="0"/>
            <a:t>Conception and design from scratch</a:t>
          </a:r>
          <a:endParaRPr lang="it-IT"/>
        </a:p>
      </dgm:t>
    </dgm:pt>
    <dgm:pt modelId="{A785AD4D-5019-48A7-87CA-8E181269A90E}" type="parTrans" cxnId="{22C54992-B500-41FE-9234-36B499093875}">
      <dgm:prSet/>
      <dgm:spPr/>
      <dgm:t>
        <a:bodyPr/>
        <a:lstStyle/>
        <a:p>
          <a:endParaRPr lang="it-IT"/>
        </a:p>
      </dgm:t>
    </dgm:pt>
    <dgm:pt modelId="{FC18462A-6C5F-452A-8200-8D7DDE289F6D}" type="sibTrans" cxnId="{22C54992-B500-41FE-9234-36B499093875}">
      <dgm:prSet/>
      <dgm:spPr/>
      <dgm:t>
        <a:bodyPr/>
        <a:lstStyle/>
        <a:p>
          <a:endParaRPr lang="it-IT"/>
        </a:p>
      </dgm:t>
    </dgm:pt>
    <dgm:pt modelId="{EAE7179E-2833-4AB5-8D97-CE44AA761F45}">
      <dgm:prSet/>
      <dgm:spPr/>
      <dgm:t>
        <a:bodyPr/>
        <a:lstStyle/>
        <a:p>
          <a:pPr rtl="0"/>
          <a:r>
            <a:rPr lang="en-US" smtClean="0"/>
            <a:t>Intense collaboration required for the UDV adaptation, calibration and use.</a:t>
          </a:r>
          <a:endParaRPr lang="it-IT"/>
        </a:p>
      </dgm:t>
    </dgm:pt>
    <dgm:pt modelId="{7096D416-66C1-4D95-917E-E7B07F3FBD9F}" type="parTrans" cxnId="{4C4ADE6F-DA36-496B-B205-978F26FDCBE2}">
      <dgm:prSet/>
      <dgm:spPr/>
      <dgm:t>
        <a:bodyPr/>
        <a:lstStyle/>
        <a:p>
          <a:endParaRPr lang="it-IT"/>
        </a:p>
      </dgm:t>
    </dgm:pt>
    <dgm:pt modelId="{DE37B711-BF5A-46A2-9982-FB344C76BAA1}" type="sibTrans" cxnId="{4C4ADE6F-DA36-496B-B205-978F26FDCBE2}">
      <dgm:prSet/>
      <dgm:spPr/>
      <dgm:t>
        <a:bodyPr/>
        <a:lstStyle/>
        <a:p>
          <a:endParaRPr lang="it-IT"/>
        </a:p>
      </dgm:t>
    </dgm:pt>
    <dgm:pt modelId="{1EB21E40-E3E3-41BF-B611-1C0BDD57E130}">
      <dgm:prSet/>
      <dgm:spPr/>
      <dgm:t>
        <a:bodyPr/>
        <a:lstStyle/>
        <a:p>
          <a:pPr rtl="0"/>
          <a:r>
            <a:rPr lang="en-US" smtClean="0"/>
            <a:t>SESAME-stand: challenging and somewhat risky</a:t>
          </a:r>
          <a:endParaRPr lang="it-IT"/>
        </a:p>
      </dgm:t>
    </dgm:pt>
    <dgm:pt modelId="{AAAEC3D9-57B0-47EB-B2B2-0FC045DB3A5D}" type="parTrans" cxnId="{A8AE5302-750E-4197-8E43-2EFD587A40AE}">
      <dgm:prSet/>
      <dgm:spPr/>
      <dgm:t>
        <a:bodyPr/>
        <a:lstStyle/>
        <a:p>
          <a:endParaRPr lang="it-IT"/>
        </a:p>
      </dgm:t>
    </dgm:pt>
    <dgm:pt modelId="{5670B3AC-3E88-4A40-8DC0-1EB04FA51BDE}" type="sibTrans" cxnId="{A8AE5302-750E-4197-8E43-2EFD587A40AE}">
      <dgm:prSet/>
      <dgm:spPr/>
      <dgm:t>
        <a:bodyPr/>
        <a:lstStyle/>
        <a:p>
          <a:endParaRPr lang="it-IT"/>
        </a:p>
      </dgm:t>
    </dgm:pt>
    <dgm:pt modelId="{EB1AAEAB-BC19-4A9C-90C1-DA3BA1826E24}">
      <dgm:prSet/>
      <dgm:spPr/>
      <dgm:t>
        <a:bodyPr/>
        <a:lstStyle/>
        <a:p>
          <a:pPr rtl="0"/>
          <a:r>
            <a:rPr lang="en-US" smtClean="0"/>
            <a:t>Only one conceptual vessel to be recycled</a:t>
          </a:r>
          <a:endParaRPr lang="it-IT"/>
        </a:p>
      </dgm:t>
    </dgm:pt>
    <dgm:pt modelId="{B5E0F4B5-20AE-427C-A58B-4005CDBED9B3}" type="parTrans" cxnId="{040779B8-C7EB-4099-B975-79FE32A09682}">
      <dgm:prSet/>
      <dgm:spPr/>
      <dgm:t>
        <a:bodyPr/>
        <a:lstStyle/>
        <a:p>
          <a:endParaRPr lang="it-IT"/>
        </a:p>
      </dgm:t>
    </dgm:pt>
    <dgm:pt modelId="{F33CDD0C-CA7C-4115-9039-08B0FB673165}" type="sibTrans" cxnId="{040779B8-C7EB-4099-B975-79FE32A09682}">
      <dgm:prSet/>
      <dgm:spPr/>
      <dgm:t>
        <a:bodyPr/>
        <a:lstStyle/>
        <a:p>
          <a:endParaRPr lang="it-IT"/>
        </a:p>
      </dgm:t>
    </dgm:pt>
    <dgm:pt modelId="{16621466-4BC1-485D-A85B-29AC60920C49}">
      <dgm:prSet/>
      <dgm:spPr/>
      <dgm:t>
        <a:bodyPr/>
        <a:lstStyle/>
        <a:p>
          <a:pPr rtl="0"/>
          <a:r>
            <a:rPr lang="en-US" smtClean="0"/>
            <a:t>Everything yet to be defined. </a:t>
          </a:r>
          <a:endParaRPr lang="it-IT"/>
        </a:p>
      </dgm:t>
    </dgm:pt>
    <dgm:pt modelId="{B5662884-5925-4449-902C-3DBA1FCFF5DD}" type="parTrans" cxnId="{65BC540A-4225-4285-B8D0-7B0D394C009A}">
      <dgm:prSet/>
      <dgm:spPr/>
      <dgm:t>
        <a:bodyPr/>
        <a:lstStyle/>
        <a:p>
          <a:endParaRPr lang="it-IT"/>
        </a:p>
      </dgm:t>
    </dgm:pt>
    <dgm:pt modelId="{BF79937B-48EC-4AF6-AAA6-72CFD3D9CEFC}" type="sibTrans" cxnId="{65BC540A-4225-4285-B8D0-7B0D394C009A}">
      <dgm:prSet/>
      <dgm:spPr/>
      <dgm:t>
        <a:bodyPr/>
        <a:lstStyle/>
        <a:p>
          <a:endParaRPr lang="it-IT"/>
        </a:p>
      </dgm:t>
    </dgm:pt>
    <dgm:pt modelId="{DA4801B3-3EDA-4112-8E4A-AD8B57940470}">
      <dgm:prSet/>
      <dgm:spPr/>
      <dgm:t>
        <a:bodyPr/>
        <a:lstStyle/>
        <a:p>
          <a:pPr rtl="0"/>
          <a:r>
            <a:rPr lang="en-US" smtClean="0"/>
            <a:t>Lead coolant: higher operational temperature.</a:t>
          </a:r>
          <a:endParaRPr lang="it-IT"/>
        </a:p>
      </dgm:t>
    </dgm:pt>
    <dgm:pt modelId="{3C5209F8-DB5F-413A-BF5B-27026D18CAD4}" type="parTrans" cxnId="{93447DE8-1B35-4D1F-AF2A-E853AEAB6610}">
      <dgm:prSet/>
      <dgm:spPr/>
      <dgm:t>
        <a:bodyPr/>
        <a:lstStyle/>
        <a:p>
          <a:endParaRPr lang="it-IT"/>
        </a:p>
      </dgm:t>
    </dgm:pt>
    <dgm:pt modelId="{282863E7-A0DC-4393-B31E-7926A5E2CC1B}" type="sibTrans" cxnId="{93447DE8-1B35-4D1F-AF2A-E853AEAB6610}">
      <dgm:prSet/>
      <dgm:spPr/>
      <dgm:t>
        <a:bodyPr/>
        <a:lstStyle/>
        <a:p>
          <a:endParaRPr lang="it-IT"/>
        </a:p>
      </dgm:t>
    </dgm:pt>
    <dgm:pt modelId="{03F88DD0-1847-4A38-8956-BCE928AC9EDA}" type="pres">
      <dgm:prSet presAssocID="{F49D6F71-2D26-4CC4-BD80-4492582D156A}" presName="linear" presStyleCnt="0">
        <dgm:presLayoutVars>
          <dgm:animLvl val="lvl"/>
          <dgm:resizeHandles val="exact"/>
        </dgm:presLayoutVars>
      </dgm:prSet>
      <dgm:spPr/>
    </dgm:pt>
    <dgm:pt modelId="{D9D60E02-F46D-4D72-BE73-573237136325}" type="pres">
      <dgm:prSet presAssocID="{33AAD40E-BADB-46AF-9333-41371811AFA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96225A3-204B-403E-A0E5-5C1FD2124FD7}" type="pres">
      <dgm:prSet presAssocID="{33AAD40E-BADB-46AF-9333-41371811AFA7}" presName="childText" presStyleLbl="revTx" presStyleIdx="0" presStyleCnt="4">
        <dgm:presLayoutVars>
          <dgm:bulletEnabled val="1"/>
        </dgm:presLayoutVars>
      </dgm:prSet>
      <dgm:spPr/>
    </dgm:pt>
    <dgm:pt modelId="{6CD9CA0B-61A9-4EB4-87A7-97ED97B5CFE4}" type="pres">
      <dgm:prSet presAssocID="{6A69D235-82C7-466B-ABF6-DC0CFE0FF70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B183857-B5A7-4A8A-B3EF-C70CB9A8C586}" type="pres">
      <dgm:prSet presAssocID="{6A69D235-82C7-466B-ABF6-DC0CFE0FF70D}" presName="childText" presStyleLbl="revTx" presStyleIdx="1" presStyleCnt="4">
        <dgm:presLayoutVars>
          <dgm:bulletEnabled val="1"/>
        </dgm:presLayoutVars>
      </dgm:prSet>
      <dgm:spPr/>
    </dgm:pt>
    <dgm:pt modelId="{C227B125-211F-409A-9DC3-5024662FE79C}" type="pres">
      <dgm:prSet presAssocID="{CD01D275-DA76-4113-8E4D-A2A1E6C1453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4B7D982-0B6A-44F8-8FF8-6CC93C4097C0}" type="pres">
      <dgm:prSet presAssocID="{CD01D275-DA76-4113-8E4D-A2A1E6C14536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ED13D42-BABA-4357-84BC-AD6453CEB87A}" type="pres">
      <dgm:prSet presAssocID="{1EB21E40-E3E3-41BF-B611-1C0BDD57E13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8F0BBF95-EB36-44FD-8816-64FCDA20E33B}" type="pres">
      <dgm:prSet presAssocID="{1EB21E40-E3E3-41BF-B611-1C0BDD57E130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2C54992-B500-41FE-9234-36B499093875}" srcId="{CD01D275-DA76-4113-8E4D-A2A1E6C14536}" destId="{79CC9DA9-78BB-4900-A2FA-8C211AF2F352}" srcOrd="1" destOrd="0" parTransId="{A785AD4D-5019-48A7-87CA-8E181269A90E}" sibTransId="{FC18462A-6C5F-452A-8200-8D7DDE289F6D}"/>
    <dgm:cxn modelId="{7F26A5F8-3BB5-4943-BC33-DF6BC2A656D8}" type="presOf" srcId="{79CC9DA9-78BB-4900-A2FA-8C211AF2F352}" destId="{04B7D982-0B6A-44F8-8FF8-6CC93C4097C0}" srcOrd="0" destOrd="1" presId="urn:microsoft.com/office/officeart/2005/8/layout/vList2"/>
    <dgm:cxn modelId="{E641C1F6-5B39-442F-AFDE-26568CE97DD3}" srcId="{33AAD40E-BADB-46AF-9333-41371811AFA7}" destId="{82CA6DC7-5138-4496-B38B-5AA7542DE83B}" srcOrd="2" destOrd="0" parTransId="{85DB3ABE-AE00-488B-9720-8EA7F5EDA2B3}" sibTransId="{F522F701-38EE-4EF6-A2D4-997997CB97CE}"/>
    <dgm:cxn modelId="{4C4ADE6F-DA36-496B-B205-978F26FDCBE2}" srcId="{CD01D275-DA76-4113-8E4D-A2A1E6C14536}" destId="{EAE7179E-2833-4AB5-8D97-CE44AA761F45}" srcOrd="2" destOrd="0" parTransId="{7096D416-66C1-4D95-917E-E7B07F3FBD9F}" sibTransId="{DE37B711-BF5A-46A2-9982-FB344C76BAA1}"/>
    <dgm:cxn modelId="{65BC540A-4225-4285-B8D0-7B0D394C009A}" srcId="{1EB21E40-E3E3-41BF-B611-1C0BDD57E130}" destId="{16621466-4BC1-485D-A85B-29AC60920C49}" srcOrd="1" destOrd="0" parTransId="{B5662884-5925-4449-902C-3DBA1FCFF5DD}" sibTransId="{BF79937B-48EC-4AF6-AAA6-72CFD3D9CEFC}"/>
    <dgm:cxn modelId="{B4547C97-A0BB-482F-9DAE-203B20F261E5}" type="presOf" srcId="{33AAD40E-BADB-46AF-9333-41371811AFA7}" destId="{D9D60E02-F46D-4D72-BE73-573237136325}" srcOrd="0" destOrd="0" presId="urn:microsoft.com/office/officeart/2005/8/layout/vList2"/>
    <dgm:cxn modelId="{B6457932-0855-4325-87F5-1EDCBCA106CA}" type="presOf" srcId="{EAE7179E-2833-4AB5-8D97-CE44AA761F45}" destId="{04B7D982-0B6A-44F8-8FF8-6CC93C4097C0}" srcOrd="0" destOrd="2" presId="urn:microsoft.com/office/officeart/2005/8/layout/vList2"/>
    <dgm:cxn modelId="{A8AE5302-750E-4197-8E43-2EFD587A40AE}" srcId="{F49D6F71-2D26-4CC4-BD80-4492582D156A}" destId="{1EB21E40-E3E3-41BF-B611-1C0BDD57E130}" srcOrd="3" destOrd="0" parTransId="{AAAEC3D9-57B0-47EB-B2B2-0FC045DB3A5D}" sibTransId="{5670B3AC-3E88-4A40-8DC0-1EB04FA51BDE}"/>
    <dgm:cxn modelId="{5A2FF450-1A35-4169-BDA7-CDBF3F6732CA}" srcId="{F49D6F71-2D26-4CC4-BD80-4492582D156A}" destId="{6A69D235-82C7-466B-ABF6-DC0CFE0FF70D}" srcOrd="1" destOrd="0" parTransId="{FE543DF4-95D6-40F6-BC4B-259603BD344B}" sibTransId="{7A364A96-F520-44DE-8049-A4C1851C0A19}"/>
    <dgm:cxn modelId="{E21EE2A9-0A4C-41F8-9F17-64B8AEC2CED0}" srcId="{6A69D235-82C7-466B-ABF6-DC0CFE0FF70D}" destId="{31CE70BA-8122-40E3-BE3E-D8BABCACC6D2}" srcOrd="1" destOrd="0" parTransId="{57D841BC-4467-49D9-B7C7-68695C1C7328}" sibTransId="{1D5E648A-1B4B-4DE8-AF3B-6EB87FB7111C}"/>
    <dgm:cxn modelId="{DDD59B1F-571D-4A40-81C5-66ACD3982C31}" srcId="{6A69D235-82C7-466B-ABF6-DC0CFE0FF70D}" destId="{7AC9932F-B846-4BDF-941B-82AE2E2C5207}" srcOrd="0" destOrd="0" parTransId="{42479AB1-122D-4B3D-9CB7-9A848A529BC8}" sibTransId="{B2A27F2C-F1D1-45D5-8D50-E10147911797}"/>
    <dgm:cxn modelId="{BF771C82-1BA7-41A9-BDD4-FECEE62C2612}" srcId="{F49D6F71-2D26-4CC4-BD80-4492582D156A}" destId="{33AAD40E-BADB-46AF-9333-41371811AFA7}" srcOrd="0" destOrd="0" parTransId="{817D9EA8-A3A3-4EEC-AA27-453B01D7E007}" sibTransId="{B0460923-709A-4920-A3E7-20C2FD98BC60}"/>
    <dgm:cxn modelId="{C3AEF576-0FEE-4310-B3F3-4A2FCB9A4F7B}" type="presOf" srcId="{31CE70BA-8122-40E3-BE3E-D8BABCACC6D2}" destId="{EB183857-B5A7-4A8A-B3EF-C70CB9A8C586}" srcOrd="0" destOrd="1" presId="urn:microsoft.com/office/officeart/2005/8/layout/vList2"/>
    <dgm:cxn modelId="{1F7BA008-DB22-4DF3-93F8-C5738A6E9057}" srcId="{CD01D275-DA76-4113-8E4D-A2A1E6C14536}" destId="{E70CFCA7-116B-4196-B30F-012F88812781}" srcOrd="0" destOrd="0" parTransId="{46716C5B-D2F3-4B8A-9DCC-5736E816165F}" sibTransId="{5F2F2693-EAF3-4AE3-96BA-6D7B55F42747}"/>
    <dgm:cxn modelId="{658061D4-FA35-4EC6-AF55-71B613BA9D4B}" type="presOf" srcId="{9C4C7055-C21B-468B-85FF-6001B243EF1D}" destId="{A96225A3-204B-403E-A0E5-5C1FD2124FD7}" srcOrd="0" destOrd="1" presId="urn:microsoft.com/office/officeart/2005/8/layout/vList2"/>
    <dgm:cxn modelId="{C3DBCDD6-ABA7-4B90-BD4C-F873DF509CB6}" type="presOf" srcId="{DA4801B3-3EDA-4112-8E4A-AD8B57940470}" destId="{8F0BBF95-EB36-44FD-8816-64FCDA20E33B}" srcOrd="0" destOrd="2" presId="urn:microsoft.com/office/officeart/2005/8/layout/vList2"/>
    <dgm:cxn modelId="{040779B8-C7EB-4099-B975-79FE32A09682}" srcId="{1EB21E40-E3E3-41BF-B611-1C0BDD57E130}" destId="{EB1AAEAB-BC19-4A9C-90C1-DA3BA1826E24}" srcOrd="0" destOrd="0" parTransId="{B5E0F4B5-20AE-427C-A58B-4005CDBED9B3}" sibTransId="{F33CDD0C-CA7C-4115-9039-08B0FB673165}"/>
    <dgm:cxn modelId="{93447DE8-1B35-4D1F-AF2A-E853AEAB6610}" srcId="{1EB21E40-E3E3-41BF-B611-1C0BDD57E130}" destId="{DA4801B3-3EDA-4112-8E4A-AD8B57940470}" srcOrd="2" destOrd="0" parTransId="{3C5209F8-DB5F-413A-BF5B-27026D18CAD4}" sibTransId="{282863E7-A0DC-4393-B31E-7926A5E2CC1B}"/>
    <dgm:cxn modelId="{9B42D70C-0224-44BE-91A5-EBF705BEC5FC}" srcId="{33AAD40E-BADB-46AF-9333-41371811AFA7}" destId="{BBC566DA-D66F-4437-ACD8-0C440B13ABAD}" srcOrd="0" destOrd="0" parTransId="{5634010D-69A0-4123-AA24-EB757D40807A}" sibTransId="{A9A8B678-C3C6-418A-A281-323F69B2E587}"/>
    <dgm:cxn modelId="{3C827F18-D188-4CEE-93B0-6AD49C058CB2}" type="presOf" srcId="{6A69D235-82C7-466B-ABF6-DC0CFE0FF70D}" destId="{6CD9CA0B-61A9-4EB4-87A7-97ED97B5CFE4}" srcOrd="0" destOrd="0" presId="urn:microsoft.com/office/officeart/2005/8/layout/vList2"/>
    <dgm:cxn modelId="{C3EA6855-7061-4E46-90D9-7D0E79BB797E}" srcId="{F49D6F71-2D26-4CC4-BD80-4492582D156A}" destId="{CD01D275-DA76-4113-8E4D-A2A1E6C14536}" srcOrd="2" destOrd="0" parTransId="{DC310987-7153-4A23-9EDF-0FEA6D69A9E6}" sibTransId="{703544DA-419D-4921-84B5-ED5CF2819B5B}"/>
    <dgm:cxn modelId="{F8B1F1EF-1DEA-4910-899A-21B89BB1C048}" type="presOf" srcId="{16621466-4BC1-485D-A85B-29AC60920C49}" destId="{8F0BBF95-EB36-44FD-8816-64FCDA20E33B}" srcOrd="0" destOrd="1" presId="urn:microsoft.com/office/officeart/2005/8/layout/vList2"/>
    <dgm:cxn modelId="{14BCD880-1538-4002-9EDF-7F6C69432DE2}" srcId="{33AAD40E-BADB-46AF-9333-41371811AFA7}" destId="{9C4C7055-C21B-468B-85FF-6001B243EF1D}" srcOrd="1" destOrd="0" parTransId="{9F5296DB-A8A2-4248-8804-BAFEDB7B73CD}" sibTransId="{3B857983-F6AB-42A6-A098-37CD5C1F4067}"/>
    <dgm:cxn modelId="{E30966D1-C394-42D6-95B8-89D71852E827}" type="presOf" srcId="{82CA6DC7-5138-4496-B38B-5AA7542DE83B}" destId="{A96225A3-204B-403E-A0E5-5C1FD2124FD7}" srcOrd="0" destOrd="2" presId="urn:microsoft.com/office/officeart/2005/8/layout/vList2"/>
    <dgm:cxn modelId="{046A2ECD-B4B4-4C05-BA3F-CFC8727421BF}" type="presOf" srcId="{7AC9932F-B846-4BDF-941B-82AE2E2C5207}" destId="{EB183857-B5A7-4A8A-B3EF-C70CB9A8C586}" srcOrd="0" destOrd="0" presId="urn:microsoft.com/office/officeart/2005/8/layout/vList2"/>
    <dgm:cxn modelId="{D6F52D26-754A-496B-A38C-1DB28329A281}" type="presOf" srcId="{CD01D275-DA76-4113-8E4D-A2A1E6C14536}" destId="{C227B125-211F-409A-9DC3-5024662FE79C}" srcOrd="0" destOrd="0" presId="urn:microsoft.com/office/officeart/2005/8/layout/vList2"/>
    <dgm:cxn modelId="{C2F6E5C8-0FA6-409D-A5CE-BFA4817E64DA}" type="presOf" srcId="{BBC566DA-D66F-4437-ACD8-0C440B13ABAD}" destId="{A96225A3-204B-403E-A0E5-5C1FD2124FD7}" srcOrd="0" destOrd="0" presId="urn:microsoft.com/office/officeart/2005/8/layout/vList2"/>
    <dgm:cxn modelId="{F6E3A508-7132-4139-9967-3910BEE783A7}" type="presOf" srcId="{1EB21E40-E3E3-41BF-B611-1C0BDD57E130}" destId="{7ED13D42-BABA-4357-84BC-AD6453CEB87A}" srcOrd="0" destOrd="0" presId="urn:microsoft.com/office/officeart/2005/8/layout/vList2"/>
    <dgm:cxn modelId="{CE43D755-961C-411C-A95B-8AAE98A764FC}" type="presOf" srcId="{F49D6F71-2D26-4CC4-BD80-4492582D156A}" destId="{03F88DD0-1847-4A38-8956-BCE928AC9EDA}" srcOrd="0" destOrd="0" presId="urn:microsoft.com/office/officeart/2005/8/layout/vList2"/>
    <dgm:cxn modelId="{30B4621B-15AA-4E4B-9042-653940FA574D}" type="presOf" srcId="{E70CFCA7-116B-4196-B30F-012F88812781}" destId="{04B7D982-0B6A-44F8-8FF8-6CC93C4097C0}" srcOrd="0" destOrd="0" presId="urn:microsoft.com/office/officeart/2005/8/layout/vList2"/>
    <dgm:cxn modelId="{045A76CD-E2BF-4A87-8F2F-BE76E2A54B5D}" type="presOf" srcId="{EB1AAEAB-BC19-4A9C-90C1-DA3BA1826E24}" destId="{8F0BBF95-EB36-44FD-8816-64FCDA20E33B}" srcOrd="0" destOrd="0" presId="urn:microsoft.com/office/officeart/2005/8/layout/vList2"/>
    <dgm:cxn modelId="{25F784CF-5210-48E1-8C17-A21DF67ADF35}" type="presParOf" srcId="{03F88DD0-1847-4A38-8956-BCE928AC9EDA}" destId="{D9D60E02-F46D-4D72-BE73-573237136325}" srcOrd="0" destOrd="0" presId="urn:microsoft.com/office/officeart/2005/8/layout/vList2"/>
    <dgm:cxn modelId="{CC6B8CAB-CEF6-440C-81F9-215F8F8ED103}" type="presParOf" srcId="{03F88DD0-1847-4A38-8956-BCE928AC9EDA}" destId="{A96225A3-204B-403E-A0E5-5C1FD2124FD7}" srcOrd="1" destOrd="0" presId="urn:microsoft.com/office/officeart/2005/8/layout/vList2"/>
    <dgm:cxn modelId="{FBE3CE1D-8FAD-4A0E-B0AC-30C22670FD2B}" type="presParOf" srcId="{03F88DD0-1847-4A38-8956-BCE928AC9EDA}" destId="{6CD9CA0B-61A9-4EB4-87A7-97ED97B5CFE4}" srcOrd="2" destOrd="0" presId="urn:microsoft.com/office/officeart/2005/8/layout/vList2"/>
    <dgm:cxn modelId="{6B5F19B1-65BE-4CB6-B365-7B4DFA3B4899}" type="presParOf" srcId="{03F88DD0-1847-4A38-8956-BCE928AC9EDA}" destId="{EB183857-B5A7-4A8A-B3EF-C70CB9A8C586}" srcOrd="3" destOrd="0" presId="urn:microsoft.com/office/officeart/2005/8/layout/vList2"/>
    <dgm:cxn modelId="{EBD78406-8AB0-4574-8560-FEB907A2F545}" type="presParOf" srcId="{03F88DD0-1847-4A38-8956-BCE928AC9EDA}" destId="{C227B125-211F-409A-9DC3-5024662FE79C}" srcOrd="4" destOrd="0" presId="urn:microsoft.com/office/officeart/2005/8/layout/vList2"/>
    <dgm:cxn modelId="{BB3C896F-F2CF-45DF-9043-7610C16543C2}" type="presParOf" srcId="{03F88DD0-1847-4A38-8956-BCE928AC9EDA}" destId="{04B7D982-0B6A-44F8-8FF8-6CC93C4097C0}" srcOrd="5" destOrd="0" presId="urn:microsoft.com/office/officeart/2005/8/layout/vList2"/>
    <dgm:cxn modelId="{608EE0FC-CA47-4237-B4EA-7D48420591CB}" type="presParOf" srcId="{03F88DD0-1847-4A38-8956-BCE928AC9EDA}" destId="{7ED13D42-BABA-4357-84BC-AD6453CEB87A}" srcOrd="6" destOrd="0" presId="urn:microsoft.com/office/officeart/2005/8/layout/vList2"/>
    <dgm:cxn modelId="{217C9C5D-DB22-4CCA-835E-F50E4F0BB93D}" type="presParOf" srcId="{03F88DD0-1847-4A38-8956-BCE928AC9EDA}" destId="{8F0BBF95-EB36-44FD-8816-64FCDA20E33B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F892CA8-6AA1-4B99-A007-EEA07FB971E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EC8BA502-9097-44D6-9744-E57471D3EA45}">
      <dgm:prSet/>
      <dgm:spPr/>
      <dgm:t>
        <a:bodyPr/>
        <a:lstStyle/>
        <a:p>
          <a:pPr algn="ctr" rtl="0"/>
          <a:r>
            <a:rPr lang="en-US" dirty="0" smtClean="0"/>
            <a:t>The work package is built on the nuclear safety concept of redundancy and diversification.</a:t>
          </a:r>
          <a:endParaRPr lang="it-IT" dirty="0"/>
        </a:p>
      </dgm:t>
    </dgm:pt>
    <dgm:pt modelId="{40C21073-AB8E-42D1-8D7B-5D6A0CA4A01E}" type="parTrans" cxnId="{E35BF7DC-9D9F-4CA9-8991-CD127841C935}">
      <dgm:prSet/>
      <dgm:spPr/>
      <dgm:t>
        <a:bodyPr/>
        <a:lstStyle/>
        <a:p>
          <a:pPr algn="ctr"/>
          <a:endParaRPr lang="it-IT"/>
        </a:p>
      </dgm:t>
    </dgm:pt>
    <dgm:pt modelId="{FE1B24F2-0821-452B-A40E-0365F2A4AA44}" type="sibTrans" cxnId="{E35BF7DC-9D9F-4CA9-8991-CD127841C935}">
      <dgm:prSet/>
      <dgm:spPr/>
      <dgm:t>
        <a:bodyPr/>
        <a:lstStyle/>
        <a:p>
          <a:pPr algn="ctr"/>
          <a:endParaRPr lang="it-IT"/>
        </a:p>
      </dgm:t>
    </dgm:pt>
    <dgm:pt modelId="{5638F66F-8062-499C-910F-03AE1574F33F}" type="pres">
      <dgm:prSet presAssocID="{EF892CA8-6AA1-4B99-A007-EEA07FB971EA}" presName="linear" presStyleCnt="0">
        <dgm:presLayoutVars>
          <dgm:animLvl val="lvl"/>
          <dgm:resizeHandles val="exact"/>
        </dgm:presLayoutVars>
      </dgm:prSet>
      <dgm:spPr/>
    </dgm:pt>
    <dgm:pt modelId="{49F77D6F-3725-40CF-9594-CE78E2151B9E}" type="pres">
      <dgm:prSet presAssocID="{EC8BA502-9097-44D6-9744-E57471D3EA45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E35BF7DC-9D9F-4CA9-8991-CD127841C935}" srcId="{EF892CA8-6AA1-4B99-A007-EEA07FB971EA}" destId="{EC8BA502-9097-44D6-9744-E57471D3EA45}" srcOrd="0" destOrd="0" parTransId="{40C21073-AB8E-42D1-8D7B-5D6A0CA4A01E}" sibTransId="{FE1B24F2-0821-452B-A40E-0365F2A4AA44}"/>
    <dgm:cxn modelId="{08882D4F-8C1E-4C34-85EA-7FD6376E8B12}" type="presOf" srcId="{EC8BA502-9097-44D6-9744-E57471D3EA45}" destId="{49F77D6F-3725-40CF-9594-CE78E2151B9E}" srcOrd="0" destOrd="0" presId="urn:microsoft.com/office/officeart/2005/8/layout/vList2"/>
    <dgm:cxn modelId="{545675DA-91F4-4661-B5E3-311B4F3E22F1}" type="presOf" srcId="{EF892CA8-6AA1-4B99-A007-EEA07FB971EA}" destId="{5638F66F-8062-499C-910F-03AE1574F33F}" srcOrd="0" destOrd="0" presId="urn:microsoft.com/office/officeart/2005/8/layout/vList2"/>
    <dgm:cxn modelId="{8B0A9CCD-1D5D-41AA-98ED-EA371310C54A}" type="presParOf" srcId="{5638F66F-8062-499C-910F-03AE1574F33F}" destId="{49F77D6F-3725-40CF-9594-CE78E2151B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B729FC5-459F-4D24-B505-0B2D4B20AEB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433AFA6F-1A73-4953-A55E-28AD83D9CD33}">
      <dgm:prSet/>
      <dgm:spPr/>
      <dgm:t>
        <a:bodyPr/>
        <a:lstStyle/>
        <a:p>
          <a:pPr rtl="0"/>
          <a:r>
            <a:rPr lang="en-US" smtClean="0"/>
            <a:t>Experiments: two experiments per kind.</a:t>
          </a:r>
          <a:endParaRPr lang="it-IT"/>
        </a:p>
      </dgm:t>
    </dgm:pt>
    <dgm:pt modelId="{B849252D-B12E-498C-8CDE-EB1A21DBEDB0}" type="parTrans" cxnId="{4A41C7DF-9B8F-4A1C-B1DD-5339D7F09823}">
      <dgm:prSet/>
      <dgm:spPr/>
      <dgm:t>
        <a:bodyPr/>
        <a:lstStyle/>
        <a:p>
          <a:endParaRPr lang="it-IT"/>
        </a:p>
      </dgm:t>
    </dgm:pt>
    <dgm:pt modelId="{93DA84D6-B565-4BAF-B47C-1E97C83BB24D}" type="sibTrans" cxnId="{4A41C7DF-9B8F-4A1C-B1DD-5339D7F09823}">
      <dgm:prSet/>
      <dgm:spPr/>
      <dgm:t>
        <a:bodyPr/>
        <a:lstStyle/>
        <a:p>
          <a:endParaRPr lang="it-IT"/>
        </a:p>
      </dgm:t>
    </dgm:pt>
    <dgm:pt modelId="{95E7725C-13C9-4FE2-A8E9-ACCE32F6E50A}">
      <dgm:prSet/>
      <dgm:spPr/>
      <dgm:t>
        <a:bodyPr/>
        <a:lstStyle/>
        <a:p>
          <a:pPr rtl="0"/>
          <a:r>
            <a:rPr lang="en-US" smtClean="0"/>
            <a:t>Data sets: two data-sets per kind.</a:t>
          </a:r>
          <a:endParaRPr lang="it-IT"/>
        </a:p>
      </dgm:t>
    </dgm:pt>
    <dgm:pt modelId="{69D5A1CD-6118-42E7-95C0-3B8373B89494}" type="parTrans" cxnId="{B8974416-0F73-4B90-9950-B56F71688B24}">
      <dgm:prSet/>
      <dgm:spPr/>
      <dgm:t>
        <a:bodyPr/>
        <a:lstStyle/>
        <a:p>
          <a:endParaRPr lang="it-IT"/>
        </a:p>
      </dgm:t>
    </dgm:pt>
    <dgm:pt modelId="{D4227853-DA34-41CC-A81F-E6B45D24AB4A}" type="sibTrans" cxnId="{B8974416-0F73-4B90-9950-B56F71688B24}">
      <dgm:prSet/>
      <dgm:spPr/>
      <dgm:t>
        <a:bodyPr/>
        <a:lstStyle/>
        <a:p>
          <a:endParaRPr lang="it-IT"/>
        </a:p>
      </dgm:t>
    </dgm:pt>
    <dgm:pt modelId="{D02F416A-BB19-43E3-BA0D-ACC4CB51AC1E}">
      <dgm:prSet/>
      <dgm:spPr/>
      <dgm:t>
        <a:bodyPr/>
        <a:lstStyle/>
        <a:p>
          <a:pPr rtl="0"/>
          <a:r>
            <a:rPr lang="en-US" smtClean="0"/>
            <a:t>Pre-test CFD by two partners for each experiment.</a:t>
          </a:r>
          <a:endParaRPr lang="it-IT"/>
        </a:p>
      </dgm:t>
    </dgm:pt>
    <dgm:pt modelId="{11566F9F-C00E-40A5-9B53-15DA4A3DD49E}" type="parTrans" cxnId="{B32484FF-0D21-42C9-8FC4-8C947023DBBA}">
      <dgm:prSet/>
      <dgm:spPr/>
      <dgm:t>
        <a:bodyPr/>
        <a:lstStyle/>
        <a:p>
          <a:endParaRPr lang="it-IT"/>
        </a:p>
      </dgm:t>
    </dgm:pt>
    <dgm:pt modelId="{CCBF6121-2D99-4E90-B9B4-6DCBE567EF31}" type="sibTrans" cxnId="{B32484FF-0D21-42C9-8FC4-8C947023DBBA}">
      <dgm:prSet/>
      <dgm:spPr/>
      <dgm:t>
        <a:bodyPr/>
        <a:lstStyle/>
        <a:p>
          <a:endParaRPr lang="it-IT"/>
        </a:p>
      </dgm:t>
    </dgm:pt>
    <dgm:pt modelId="{E1384398-246C-4B3D-8097-4AA7B4D62FD9}">
      <dgm:prSet/>
      <dgm:spPr/>
      <dgm:t>
        <a:bodyPr/>
        <a:lstStyle/>
        <a:p>
          <a:pPr rtl="0"/>
          <a:r>
            <a:rPr lang="en-US" smtClean="0"/>
            <a:t>Post-test confront and validation CFD by at least two partners</a:t>
          </a:r>
          <a:endParaRPr lang="it-IT"/>
        </a:p>
      </dgm:t>
    </dgm:pt>
    <dgm:pt modelId="{59D1EAF3-1DDE-4381-8032-6603F106116C}" type="parTrans" cxnId="{EF1325FE-E388-4CED-8965-A6CF4F0B6084}">
      <dgm:prSet/>
      <dgm:spPr/>
      <dgm:t>
        <a:bodyPr/>
        <a:lstStyle/>
        <a:p>
          <a:endParaRPr lang="it-IT"/>
        </a:p>
      </dgm:t>
    </dgm:pt>
    <dgm:pt modelId="{958BE1E5-2933-4D00-B5A1-2C49DF18D561}" type="sibTrans" cxnId="{EF1325FE-E388-4CED-8965-A6CF4F0B6084}">
      <dgm:prSet/>
      <dgm:spPr/>
      <dgm:t>
        <a:bodyPr/>
        <a:lstStyle/>
        <a:p>
          <a:endParaRPr lang="it-IT"/>
        </a:p>
      </dgm:t>
    </dgm:pt>
    <dgm:pt modelId="{FEE63E78-7653-4F9A-92D5-0836CEDE2454}">
      <dgm:prSet/>
      <dgm:spPr/>
      <dgm:t>
        <a:bodyPr/>
        <a:lstStyle/>
        <a:p>
          <a:pPr rtl="0"/>
          <a:r>
            <a:rPr lang="en-US" smtClean="0"/>
            <a:t>Modeling extrapolation to nuclear reactors by two partners.</a:t>
          </a:r>
          <a:endParaRPr lang="it-IT"/>
        </a:p>
      </dgm:t>
    </dgm:pt>
    <dgm:pt modelId="{401CABCB-5559-48E1-B05A-DF5B25273700}" type="parTrans" cxnId="{5C49FBEB-2A59-4CAB-BA22-87770E838190}">
      <dgm:prSet/>
      <dgm:spPr/>
      <dgm:t>
        <a:bodyPr/>
        <a:lstStyle/>
        <a:p>
          <a:endParaRPr lang="it-IT"/>
        </a:p>
      </dgm:t>
    </dgm:pt>
    <dgm:pt modelId="{8087FED6-37DF-42B2-AF63-11514A827CA9}" type="sibTrans" cxnId="{5C49FBEB-2A59-4CAB-BA22-87770E838190}">
      <dgm:prSet/>
      <dgm:spPr/>
      <dgm:t>
        <a:bodyPr/>
        <a:lstStyle/>
        <a:p>
          <a:endParaRPr lang="it-IT"/>
        </a:p>
      </dgm:t>
    </dgm:pt>
    <dgm:pt modelId="{53F22FA8-B4CA-4F18-8D34-4D609B6D8B9E}" type="pres">
      <dgm:prSet presAssocID="{1B729FC5-459F-4D24-B505-0B2D4B20AEB1}" presName="linear" presStyleCnt="0">
        <dgm:presLayoutVars>
          <dgm:animLvl val="lvl"/>
          <dgm:resizeHandles val="exact"/>
        </dgm:presLayoutVars>
      </dgm:prSet>
      <dgm:spPr/>
    </dgm:pt>
    <dgm:pt modelId="{D81D7360-C61D-462B-BC8F-7565CD204DCB}" type="pres">
      <dgm:prSet presAssocID="{433AFA6F-1A73-4953-A55E-28AD83D9CD3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E92D86A-718A-4A2B-A9F4-3059AA1CCFA8}" type="pres">
      <dgm:prSet presAssocID="{93DA84D6-B565-4BAF-B47C-1E97C83BB24D}" presName="spacer" presStyleCnt="0"/>
      <dgm:spPr/>
    </dgm:pt>
    <dgm:pt modelId="{48D2E1C7-8C01-4BE2-BCAB-76CEE53306EC}" type="pres">
      <dgm:prSet presAssocID="{95E7725C-13C9-4FE2-A8E9-ACCE32F6E50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BD041C8-901C-43A6-8592-692F23F95DB3}" type="pres">
      <dgm:prSet presAssocID="{D4227853-DA34-41CC-A81F-E6B45D24AB4A}" presName="spacer" presStyleCnt="0"/>
      <dgm:spPr/>
    </dgm:pt>
    <dgm:pt modelId="{2595EA9D-5050-48F0-BE5D-5EDD95FF1ADD}" type="pres">
      <dgm:prSet presAssocID="{D02F416A-BB19-43E3-BA0D-ACC4CB51AC1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1C4A8A8-F9AA-42B8-B4A3-46438530228E}" type="pres">
      <dgm:prSet presAssocID="{CCBF6121-2D99-4E90-B9B4-6DCBE567EF31}" presName="spacer" presStyleCnt="0"/>
      <dgm:spPr/>
    </dgm:pt>
    <dgm:pt modelId="{C3632851-34C1-4F5A-990C-E509DE34B1A5}" type="pres">
      <dgm:prSet presAssocID="{E1384398-246C-4B3D-8097-4AA7B4D62FD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DD5C4F2-09B3-48E9-8A08-779A2A77FE18}" type="pres">
      <dgm:prSet presAssocID="{958BE1E5-2933-4D00-B5A1-2C49DF18D561}" presName="spacer" presStyleCnt="0"/>
      <dgm:spPr/>
    </dgm:pt>
    <dgm:pt modelId="{74112165-34F1-4639-A414-769D4E662927}" type="pres">
      <dgm:prSet presAssocID="{FEE63E78-7653-4F9A-92D5-0836CEDE245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F9B0747-64D7-416A-BCC5-F04824CE4594}" type="presOf" srcId="{D02F416A-BB19-43E3-BA0D-ACC4CB51AC1E}" destId="{2595EA9D-5050-48F0-BE5D-5EDD95FF1ADD}" srcOrd="0" destOrd="0" presId="urn:microsoft.com/office/officeart/2005/8/layout/vList2"/>
    <dgm:cxn modelId="{82F52B3C-F580-4310-95BB-682D5E9BAB5F}" type="presOf" srcId="{95E7725C-13C9-4FE2-A8E9-ACCE32F6E50A}" destId="{48D2E1C7-8C01-4BE2-BCAB-76CEE53306EC}" srcOrd="0" destOrd="0" presId="urn:microsoft.com/office/officeart/2005/8/layout/vList2"/>
    <dgm:cxn modelId="{B8974416-0F73-4B90-9950-B56F71688B24}" srcId="{1B729FC5-459F-4D24-B505-0B2D4B20AEB1}" destId="{95E7725C-13C9-4FE2-A8E9-ACCE32F6E50A}" srcOrd="1" destOrd="0" parTransId="{69D5A1CD-6118-42E7-95C0-3B8373B89494}" sibTransId="{D4227853-DA34-41CC-A81F-E6B45D24AB4A}"/>
    <dgm:cxn modelId="{87D6787F-B53C-4E93-A43B-0E38095C7403}" type="presOf" srcId="{E1384398-246C-4B3D-8097-4AA7B4D62FD9}" destId="{C3632851-34C1-4F5A-990C-E509DE34B1A5}" srcOrd="0" destOrd="0" presId="urn:microsoft.com/office/officeart/2005/8/layout/vList2"/>
    <dgm:cxn modelId="{4A41C7DF-9B8F-4A1C-B1DD-5339D7F09823}" srcId="{1B729FC5-459F-4D24-B505-0B2D4B20AEB1}" destId="{433AFA6F-1A73-4953-A55E-28AD83D9CD33}" srcOrd="0" destOrd="0" parTransId="{B849252D-B12E-498C-8CDE-EB1A21DBEDB0}" sibTransId="{93DA84D6-B565-4BAF-B47C-1E97C83BB24D}"/>
    <dgm:cxn modelId="{F91633AC-48ED-4838-85FB-34B4F5114BFA}" type="presOf" srcId="{FEE63E78-7653-4F9A-92D5-0836CEDE2454}" destId="{74112165-34F1-4639-A414-769D4E662927}" srcOrd="0" destOrd="0" presId="urn:microsoft.com/office/officeart/2005/8/layout/vList2"/>
    <dgm:cxn modelId="{5C49FBEB-2A59-4CAB-BA22-87770E838190}" srcId="{1B729FC5-459F-4D24-B505-0B2D4B20AEB1}" destId="{FEE63E78-7653-4F9A-92D5-0836CEDE2454}" srcOrd="4" destOrd="0" parTransId="{401CABCB-5559-48E1-B05A-DF5B25273700}" sibTransId="{8087FED6-37DF-42B2-AF63-11514A827CA9}"/>
    <dgm:cxn modelId="{EF1325FE-E388-4CED-8965-A6CF4F0B6084}" srcId="{1B729FC5-459F-4D24-B505-0B2D4B20AEB1}" destId="{E1384398-246C-4B3D-8097-4AA7B4D62FD9}" srcOrd="3" destOrd="0" parTransId="{59D1EAF3-1DDE-4381-8032-6603F106116C}" sibTransId="{958BE1E5-2933-4D00-B5A1-2C49DF18D561}"/>
    <dgm:cxn modelId="{F9C8A3A4-A446-441F-919C-39673012C895}" type="presOf" srcId="{1B729FC5-459F-4D24-B505-0B2D4B20AEB1}" destId="{53F22FA8-B4CA-4F18-8D34-4D609B6D8B9E}" srcOrd="0" destOrd="0" presId="urn:microsoft.com/office/officeart/2005/8/layout/vList2"/>
    <dgm:cxn modelId="{DDD46CB2-4509-4731-B643-012D70904241}" type="presOf" srcId="{433AFA6F-1A73-4953-A55E-28AD83D9CD33}" destId="{D81D7360-C61D-462B-BC8F-7565CD204DCB}" srcOrd="0" destOrd="0" presId="urn:microsoft.com/office/officeart/2005/8/layout/vList2"/>
    <dgm:cxn modelId="{B32484FF-0D21-42C9-8FC4-8C947023DBBA}" srcId="{1B729FC5-459F-4D24-B505-0B2D4B20AEB1}" destId="{D02F416A-BB19-43E3-BA0D-ACC4CB51AC1E}" srcOrd="2" destOrd="0" parTransId="{11566F9F-C00E-40A5-9B53-15DA4A3DD49E}" sibTransId="{CCBF6121-2D99-4E90-B9B4-6DCBE567EF31}"/>
    <dgm:cxn modelId="{A2D550D0-5151-4742-A46C-3E253583DD44}" type="presParOf" srcId="{53F22FA8-B4CA-4F18-8D34-4D609B6D8B9E}" destId="{D81D7360-C61D-462B-BC8F-7565CD204DCB}" srcOrd="0" destOrd="0" presId="urn:microsoft.com/office/officeart/2005/8/layout/vList2"/>
    <dgm:cxn modelId="{C7F96F6C-5C51-4820-9F2D-09F5110749EB}" type="presParOf" srcId="{53F22FA8-B4CA-4F18-8D34-4D609B6D8B9E}" destId="{4E92D86A-718A-4A2B-A9F4-3059AA1CCFA8}" srcOrd="1" destOrd="0" presId="urn:microsoft.com/office/officeart/2005/8/layout/vList2"/>
    <dgm:cxn modelId="{860EA56B-184C-4E95-A68A-82E974E19636}" type="presParOf" srcId="{53F22FA8-B4CA-4F18-8D34-4D609B6D8B9E}" destId="{48D2E1C7-8C01-4BE2-BCAB-76CEE53306EC}" srcOrd="2" destOrd="0" presId="urn:microsoft.com/office/officeart/2005/8/layout/vList2"/>
    <dgm:cxn modelId="{62E8BBC3-3FA4-4CF9-93FB-0781027386C9}" type="presParOf" srcId="{53F22FA8-B4CA-4F18-8D34-4D609B6D8B9E}" destId="{0BD041C8-901C-43A6-8592-692F23F95DB3}" srcOrd="3" destOrd="0" presId="urn:microsoft.com/office/officeart/2005/8/layout/vList2"/>
    <dgm:cxn modelId="{31E419E2-AD24-44A4-90A3-9E4DB44DA03D}" type="presParOf" srcId="{53F22FA8-B4CA-4F18-8D34-4D609B6D8B9E}" destId="{2595EA9D-5050-48F0-BE5D-5EDD95FF1ADD}" srcOrd="4" destOrd="0" presId="urn:microsoft.com/office/officeart/2005/8/layout/vList2"/>
    <dgm:cxn modelId="{232ED185-BB88-406C-8129-DFB1BED49080}" type="presParOf" srcId="{53F22FA8-B4CA-4F18-8D34-4D609B6D8B9E}" destId="{31C4A8A8-F9AA-42B8-B4A3-46438530228E}" srcOrd="5" destOrd="0" presId="urn:microsoft.com/office/officeart/2005/8/layout/vList2"/>
    <dgm:cxn modelId="{D0D31618-25E7-43E2-8D4C-A6EFC8820003}" type="presParOf" srcId="{53F22FA8-B4CA-4F18-8D34-4D609B6D8B9E}" destId="{C3632851-34C1-4F5A-990C-E509DE34B1A5}" srcOrd="6" destOrd="0" presId="urn:microsoft.com/office/officeart/2005/8/layout/vList2"/>
    <dgm:cxn modelId="{E9CA69A9-CC7A-45BF-95DF-F3597372D6A6}" type="presParOf" srcId="{53F22FA8-B4CA-4F18-8D34-4D609B6D8B9E}" destId="{FDD5C4F2-09B3-48E9-8A08-779A2A77FE18}" srcOrd="7" destOrd="0" presId="urn:microsoft.com/office/officeart/2005/8/layout/vList2"/>
    <dgm:cxn modelId="{F34512C9-7693-47A8-A04C-CA7731A233AF}" type="presParOf" srcId="{53F22FA8-B4CA-4F18-8D34-4D609B6D8B9E}" destId="{74112165-34F1-4639-A414-769D4E66292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0E75C51-7CB7-426C-BDBB-B2D196154B90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523AE1B-526F-463D-8AA9-79A6DB32F797}">
      <dgm:prSet phldrT="[Testo]"/>
      <dgm:spPr/>
      <dgm:t>
        <a:bodyPr/>
        <a:lstStyle/>
        <a:p>
          <a:r>
            <a:rPr lang="en-US" dirty="0" smtClean="0"/>
            <a:t>Pool Mixing</a:t>
          </a:r>
          <a:endParaRPr lang="it-IT" dirty="0"/>
        </a:p>
      </dgm:t>
    </dgm:pt>
    <dgm:pt modelId="{0AFD73DF-2922-48C4-83CB-1EB8EF50C439}" type="parTrans" cxnId="{38FF15C4-E5F5-471D-BD4E-DBCE9EBB9BF2}">
      <dgm:prSet/>
      <dgm:spPr/>
      <dgm:t>
        <a:bodyPr/>
        <a:lstStyle/>
        <a:p>
          <a:endParaRPr lang="it-IT"/>
        </a:p>
      </dgm:t>
    </dgm:pt>
    <dgm:pt modelId="{72293B75-BD17-4EC8-AEF1-5D6DA07A8195}" type="sibTrans" cxnId="{38FF15C4-E5F5-471D-BD4E-DBCE9EBB9BF2}">
      <dgm:prSet/>
      <dgm:spPr/>
      <dgm:t>
        <a:bodyPr/>
        <a:lstStyle/>
        <a:p>
          <a:endParaRPr lang="it-IT"/>
        </a:p>
      </dgm:t>
    </dgm:pt>
    <dgm:pt modelId="{8E61EF86-BAE4-489B-9B32-AA887CB851E1}">
      <dgm:prSet phldrT="[Testo]"/>
      <dgm:spPr/>
      <dgm:t>
        <a:bodyPr/>
        <a:lstStyle/>
        <a:p>
          <a:r>
            <a:rPr lang="en-US" dirty="0" smtClean="0"/>
            <a:t>Reference data</a:t>
          </a:r>
          <a:endParaRPr lang="it-IT" dirty="0"/>
        </a:p>
      </dgm:t>
    </dgm:pt>
    <dgm:pt modelId="{C65A0E7D-F7AF-44D5-87DC-5C6034C4FEA6}" type="parTrans" cxnId="{C3BAF0B0-7710-4ECF-BD40-9ABAB23A830A}">
      <dgm:prSet/>
      <dgm:spPr/>
      <dgm:t>
        <a:bodyPr/>
        <a:lstStyle/>
        <a:p>
          <a:endParaRPr lang="it-IT"/>
        </a:p>
      </dgm:t>
    </dgm:pt>
    <dgm:pt modelId="{C432ED2B-5588-46A7-8661-8A750AA38576}" type="sibTrans" cxnId="{C3BAF0B0-7710-4ECF-BD40-9ABAB23A830A}">
      <dgm:prSet/>
      <dgm:spPr/>
      <dgm:t>
        <a:bodyPr/>
        <a:lstStyle/>
        <a:p>
          <a:endParaRPr lang="it-IT"/>
        </a:p>
      </dgm:t>
    </dgm:pt>
    <dgm:pt modelId="{5F41554D-C2D0-4D02-B6B3-6B8FAA597AA3}">
      <dgm:prSet phldrT="[Testo]"/>
      <dgm:spPr/>
      <dgm:t>
        <a:bodyPr/>
        <a:lstStyle/>
        <a:p>
          <a:r>
            <a:rPr lang="en-US" dirty="0" smtClean="0"/>
            <a:t>Simulations</a:t>
          </a:r>
          <a:endParaRPr lang="it-IT" dirty="0"/>
        </a:p>
      </dgm:t>
    </dgm:pt>
    <dgm:pt modelId="{C5B993D3-13A0-47D3-B72D-DD38E735C87D}" type="parTrans" cxnId="{391CE441-F79A-4702-AA3E-9CF0F28A311E}">
      <dgm:prSet/>
      <dgm:spPr/>
      <dgm:t>
        <a:bodyPr/>
        <a:lstStyle/>
        <a:p>
          <a:endParaRPr lang="it-IT"/>
        </a:p>
      </dgm:t>
    </dgm:pt>
    <dgm:pt modelId="{7F605A1D-4CC6-47B4-B589-7BD1509C9313}" type="sibTrans" cxnId="{391CE441-F79A-4702-AA3E-9CF0F28A311E}">
      <dgm:prSet/>
      <dgm:spPr/>
      <dgm:t>
        <a:bodyPr/>
        <a:lstStyle/>
        <a:p>
          <a:endParaRPr lang="it-IT"/>
        </a:p>
      </dgm:t>
    </dgm:pt>
    <dgm:pt modelId="{6C0B1783-A924-4E4A-9189-81E7FBB324E1}">
      <dgm:prSet phldrT="[Testo]"/>
      <dgm:spPr/>
      <dgm:t>
        <a:bodyPr/>
        <a:lstStyle/>
        <a:p>
          <a:r>
            <a:rPr lang="en-US" dirty="0" smtClean="0"/>
            <a:t>Solidification</a:t>
          </a:r>
          <a:endParaRPr lang="it-IT" dirty="0"/>
        </a:p>
      </dgm:t>
    </dgm:pt>
    <dgm:pt modelId="{5F50C586-360F-47FB-BD70-D10E62B51AD9}" type="parTrans" cxnId="{0298A8B8-02F1-43BA-AAFE-7A747A4EEC8A}">
      <dgm:prSet/>
      <dgm:spPr/>
      <dgm:t>
        <a:bodyPr/>
        <a:lstStyle/>
        <a:p>
          <a:endParaRPr lang="it-IT"/>
        </a:p>
      </dgm:t>
    </dgm:pt>
    <dgm:pt modelId="{F186B255-0973-447A-90E3-067A12327176}" type="sibTrans" cxnId="{0298A8B8-02F1-43BA-AAFE-7A747A4EEC8A}">
      <dgm:prSet/>
      <dgm:spPr/>
      <dgm:t>
        <a:bodyPr/>
        <a:lstStyle/>
        <a:p>
          <a:endParaRPr lang="it-IT"/>
        </a:p>
      </dgm:t>
    </dgm:pt>
    <dgm:pt modelId="{36DC8950-FB24-41B9-9367-7C77A69B1A6C}">
      <dgm:prSet phldrT="[Testo]"/>
      <dgm:spPr/>
      <dgm:t>
        <a:bodyPr/>
        <a:lstStyle/>
        <a:p>
          <a:r>
            <a:rPr lang="en-US" dirty="0" smtClean="0"/>
            <a:t>Reference data</a:t>
          </a:r>
          <a:endParaRPr lang="it-IT" dirty="0"/>
        </a:p>
      </dgm:t>
    </dgm:pt>
    <dgm:pt modelId="{538158C2-19A1-4617-9876-8CE89FE64639}" type="parTrans" cxnId="{5220D588-B247-42C6-80DE-988969AB9556}">
      <dgm:prSet/>
      <dgm:spPr/>
      <dgm:t>
        <a:bodyPr/>
        <a:lstStyle/>
        <a:p>
          <a:endParaRPr lang="it-IT"/>
        </a:p>
      </dgm:t>
    </dgm:pt>
    <dgm:pt modelId="{B91BAC2F-1E04-4F3C-BF47-D1EE943989E8}" type="sibTrans" cxnId="{5220D588-B247-42C6-80DE-988969AB9556}">
      <dgm:prSet/>
      <dgm:spPr/>
      <dgm:t>
        <a:bodyPr/>
        <a:lstStyle/>
        <a:p>
          <a:endParaRPr lang="it-IT"/>
        </a:p>
      </dgm:t>
    </dgm:pt>
    <dgm:pt modelId="{8A8497C5-02C3-4E57-A53B-8D2495529B1C}">
      <dgm:prSet phldrT="[Testo]"/>
      <dgm:spPr/>
      <dgm:t>
        <a:bodyPr/>
        <a:lstStyle/>
        <a:p>
          <a:r>
            <a:rPr lang="en-US" dirty="0" smtClean="0"/>
            <a:t>Model development and evaluation</a:t>
          </a:r>
          <a:endParaRPr lang="it-IT" dirty="0"/>
        </a:p>
      </dgm:t>
    </dgm:pt>
    <dgm:pt modelId="{00BB661D-0B3B-49C2-9270-CE94FF9CC4A0}" type="parTrans" cxnId="{346296B9-1DC9-4E89-98E3-FF8493337215}">
      <dgm:prSet/>
      <dgm:spPr/>
      <dgm:t>
        <a:bodyPr/>
        <a:lstStyle/>
        <a:p>
          <a:endParaRPr lang="it-IT"/>
        </a:p>
      </dgm:t>
    </dgm:pt>
    <dgm:pt modelId="{4F27024F-9871-4022-9151-740A0CC00FDD}" type="sibTrans" cxnId="{346296B9-1DC9-4E89-98E3-FF8493337215}">
      <dgm:prSet/>
      <dgm:spPr/>
      <dgm:t>
        <a:bodyPr/>
        <a:lstStyle/>
        <a:p>
          <a:endParaRPr lang="it-IT"/>
        </a:p>
      </dgm:t>
    </dgm:pt>
    <dgm:pt modelId="{BBDA7997-14C5-4D73-AD56-60CC4A7665DC}" type="pres">
      <dgm:prSet presAssocID="{D0E75C51-7CB7-426C-BDBB-B2D196154B9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52ED512-6DE0-4389-8102-B793690E44CC}" type="pres">
      <dgm:prSet presAssocID="{6523AE1B-526F-463D-8AA9-79A6DB32F797}" presName="root" presStyleCnt="0"/>
      <dgm:spPr/>
    </dgm:pt>
    <dgm:pt modelId="{52E471D0-40FC-43CB-ACC4-DD71B5048438}" type="pres">
      <dgm:prSet presAssocID="{6523AE1B-526F-463D-8AA9-79A6DB32F797}" presName="rootComposite" presStyleCnt="0"/>
      <dgm:spPr/>
    </dgm:pt>
    <dgm:pt modelId="{DD94CF63-08D8-4DB0-A070-30994EEF23B3}" type="pres">
      <dgm:prSet presAssocID="{6523AE1B-526F-463D-8AA9-79A6DB32F797}" presName="rootText" presStyleLbl="node1" presStyleIdx="0" presStyleCnt="2"/>
      <dgm:spPr/>
    </dgm:pt>
    <dgm:pt modelId="{D5A25B16-14EE-463A-BCA4-A8CD83D591CA}" type="pres">
      <dgm:prSet presAssocID="{6523AE1B-526F-463D-8AA9-79A6DB32F797}" presName="rootConnector" presStyleLbl="node1" presStyleIdx="0" presStyleCnt="2"/>
      <dgm:spPr/>
    </dgm:pt>
    <dgm:pt modelId="{01193C2C-41B8-4CB7-ABF5-6F718A7E9CEB}" type="pres">
      <dgm:prSet presAssocID="{6523AE1B-526F-463D-8AA9-79A6DB32F797}" presName="childShape" presStyleCnt="0"/>
      <dgm:spPr/>
    </dgm:pt>
    <dgm:pt modelId="{FD4D85C7-1F2A-4F6B-B2D2-C5DE81977B45}" type="pres">
      <dgm:prSet presAssocID="{C65A0E7D-F7AF-44D5-87DC-5C6034C4FEA6}" presName="Name13" presStyleLbl="parChTrans1D2" presStyleIdx="0" presStyleCnt="4"/>
      <dgm:spPr/>
    </dgm:pt>
    <dgm:pt modelId="{207B1596-43BB-41BB-A8DA-EC32E918476D}" type="pres">
      <dgm:prSet presAssocID="{8E61EF86-BAE4-489B-9B32-AA887CB851E1}" presName="childText" presStyleLbl="bgAcc1" presStyleIdx="0" presStyleCnt="4">
        <dgm:presLayoutVars>
          <dgm:bulletEnabled val="1"/>
        </dgm:presLayoutVars>
      </dgm:prSet>
      <dgm:spPr/>
    </dgm:pt>
    <dgm:pt modelId="{573EFDC0-D0BB-4F8B-833D-33E8A1F7C93A}" type="pres">
      <dgm:prSet presAssocID="{C5B993D3-13A0-47D3-B72D-DD38E735C87D}" presName="Name13" presStyleLbl="parChTrans1D2" presStyleIdx="1" presStyleCnt="4"/>
      <dgm:spPr/>
    </dgm:pt>
    <dgm:pt modelId="{05813615-886D-4AC0-A6D0-3B98ABD6AB33}" type="pres">
      <dgm:prSet presAssocID="{5F41554D-C2D0-4D02-B6B3-6B8FAA597AA3}" presName="childText" presStyleLbl="bgAcc1" presStyleIdx="1" presStyleCnt="4">
        <dgm:presLayoutVars>
          <dgm:bulletEnabled val="1"/>
        </dgm:presLayoutVars>
      </dgm:prSet>
      <dgm:spPr/>
    </dgm:pt>
    <dgm:pt modelId="{3B961DC4-246E-46C5-B778-00F7CE6C4418}" type="pres">
      <dgm:prSet presAssocID="{6C0B1783-A924-4E4A-9189-81E7FBB324E1}" presName="root" presStyleCnt="0"/>
      <dgm:spPr/>
    </dgm:pt>
    <dgm:pt modelId="{0284861D-517A-4166-BD9E-2426E939C1C9}" type="pres">
      <dgm:prSet presAssocID="{6C0B1783-A924-4E4A-9189-81E7FBB324E1}" presName="rootComposite" presStyleCnt="0"/>
      <dgm:spPr/>
    </dgm:pt>
    <dgm:pt modelId="{3DC5257C-33E3-4BF2-AC11-AF9626B36831}" type="pres">
      <dgm:prSet presAssocID="{6C0B1783-A924-4E4A-9189-81E7FBB324E1}" presName="rootText" presStyleLbl="node1" presStyleIdx="1" presStyleCnt="2"/>
      <dgm:spPr/>
    </dgm:pt>
    <dgm:pt modelId="{B88855FC-EBDE-4EE1-BC3A-FECE8D8A6F85}" type="pres">
      <dgm:prSet presAssocID="{6C0B1783-A924-4E4A-9189-81E7FBB324E1}" presName="rootConnector" presStyleLbl="node1" presStyleIdx="1" presStyleCnt="2"/>
      <dgm:spPr/>
    </dgm:pt>
    <dgm:pt modelId="{38B78D5F-DB47-46D5-B488-109DFD998626}" type="pres">
      <dgm:prSet presAssocID="{6C0B1783-A924-4E4A-9189-81E7FBB324E1}" presName="childShape" presStyleCnt="0"/>
      <dgm:spPr/>
    </dgm:pt>
    <dgm:pt modelId="{0711366F-9451-49BE-BCEF-4D9C14E3F932}" type="pres">
      <dgm:prSet presAssocID="{538158C2-19A1-4617-9876-8CE89FE64639}" presName="Name13" presStyleLbl="parChTrans1D2" presStyleIdx="2" presStyleCnt="4"/>
      <dgm:spPr/>
    </dgm:pt>
    <dgm:pt modelId="{106F7F76-77CB-4DEC-84BA-ADF2BAEB7E62}" type="pres">
      <dgm:prSet presAssocID="{36DC8950-FB24-41B9-9367-7C77A69B1A6C}" presName="childText" presStyleLbl="bgAcc1" presStyleIdx="2" presStyleCnt="4">
        <dgm:presLayoutVars>
          <dgm:bulletEnabled val="1"/>
        </dgm:presLayoutVars>
      </dgm:prSet>
      <dgm:spPr/>
    </dgm:pt>
    <dgm:pt modelId="{D32DD4F0-63A5-45BC-936C-88454562D206}" type="pres">
      <dgm:prSet presAssocID="{00BB661D-0B3B-49C2-9270-CE94FF9CC4A0}" presName="Name13" presStyleLbl="parChTrans1D2" presStyleIdx="3" presStyleCnt="4"/>
      <dgm:spPr/>
    </dgm:pt>
    <dgm:pt modelId="{386B6584-A79C-4583-BF5E-3F16FF8840BE}" type="pres">
      <dgm:prSet presAssocID="{8A8497C5-02C3-4E57-A53B-8D2495529B1C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8E42442F-E669-4017-AC0F-C36133B74B1A}" type="presOf" srcId="{5F41554D-C2D0-4D02-B6B3-6B8FAA597AA3}" destId="{05813615-886D-4AC0-A6D0-3B98ABD6AB33}" srcOrd="0" destOrd="0" presId="urn:microsoft.com/office/officeart/2005/8/layout/hierarchy3"/>
    <dgm:cxn modelId="{5F22A1A5-CA45-4D67-85B3-B6EAEF510183}" type="presOf" srcId="{D0E75C51-7CB7-426C-BDBB-B2D196154B90}" destId="{BBDA7997-14C5-4D73-AD56-60CC4A7665DC}" srcOrd="0" destOrd="0" presId="urn:microsoft.com/office/officeart/2005/8/layout/hierarchy3"/>
    <dgm:cxn modelId="{2B4C29B1-FE55-49D5-8E46-5F804010D8F9}" type="presOf" srcId="{8E61EF86-BAE4-489B-9B32-AA887CB851E1}" destId="{207B1596-43BB-41BB-A8DA-EC32E918476D}" srcOrd="0" destOrd="0" presId="urn:microsoft.com/office/officeart/2005/8/layout/hierarchy3"/>
    <dgm:cxn modelId="{69014AF1-D43D-4B22-A958-D569BF5573E4}" type="presOf" srcId="{C5B993D3-13A0-47D3-B72D-DD38E735C87D}" destId="{573EFDC0-D0BB-4F8B-833D-33E8A1F7C93A}" srcOrd="0" destOrd="0" presId="urn:microsoft.com/office/officeart/2005/8/layout/hierarchy3"/>
    <dgm:cxn modelId="{391CE441-F79A-4702-AA3E-9CF0F28A311E}" srcId="{6523AE1B-526F-463D-8AA9-79A6DB32F797}" destId="{5F41554D-C2D0-4D02-B6B3-6B8FAA597AA3}" srcOrd="1" destOrd="0" parTransId="{C5B993D3-13A0-47D3-B72D-DD38E735C87D}" sibTransId="{7F605A1D-4CC6-47B4-B589-7BD1509C9313}"/>
    <dgm:cxn modelId="{6170202C-E123-4617-8D0B-E060EA1C36A3}" type="presOf" srcId="{00BB661D-0B3B-49C2-9270-CE94FF9CC4A0}" destId="{D32DD4F0-63A5-45BC-936C-88454562D206}" srcOrd="0" destOrd="0" presId="urn:microsoft.com/office/officeart/2005/8/layout/hierarchy3"/>
    <dgm:cxn modelId="{5220D588-B247-42C6-80DE-988969AB9556}" srcId="{6C0B1783-A924-4E4A-9189-81E7FBB324E1}" destId="{36DC8950-FB24-41B9-9367-7C77A69B1A6C}" srcOrd="0" destOrd="0" parTransId="{538158C2-19A1-4617-9876-8CE89FE64639}" sibTransId="{B91BAC2F-1E04-4F3C-BF47-D1EE943989E8}"/>
    <dgm:cxn modelId="{4DD82C66-FF47-4C24-8A5F-C727EBFD2598}" type="presOf" srcId="{6C0B1783-A924-4E4A-9189-81E7FBB324E1}" destId="{B88855FC-EBDE-4EE1-BC3A-FECE8D8A6F85}" srcOrd="1" destOrd="0" presId="urn:microsoft.com/office/officeart/2005/8/layout/hierarchy3"/>
    <dgm:cxn modelId="{346296B9-1DC9-4E89-98E3-FF8493337215}" srcId="{6C0B1783-A924-4E4A-9189-81E7FBB324E1}" destId="{8A8497C5-02C3-4E57-A53B-8D2495529B1C}" srcOrd="1" destOrd="0" parTransId="{00BB661D-0B3B-49C2-9270-CE94FF9CC4A0}" sibTransId="{4F27024F-9871-4022-9151-740A0CC00FDD}"/>
    <dgm:cxn modelId="{6EC74859-C773-46F0-AC9E-A05610298B5A}" type="presOf" srcId="{36DC8950-FB24-41B9-9367-7C77A69B1A6C}" destId="{106F7F76-77CB-4DEC-84BA-ADF2BAEB7E62}" srcOrd="0" destOrd="0" presId="urn:microsoft.com/office/officeart/2005/8/layout/hierarchy3"/>
    <dgm:cxn modelId="{38FF15C4-E5F5-471D-BD4E-DBCE9EBB9BF2}" srcId="{D0E75C51-7CB7-426C-BDBB-B2D196154B90}" destId="{6523AE1B-526F-463D-8AA9-79A6DB32F797}" srcOrd="0" destOrd="0" parTransId="{0AFD73DF-2922-48C4-83CB-1EB8EF50C439}" sibTransId="{72293B75-BD17-4EC8-AEF1-5D6DA07A8195}"/>
    <dgm:cxn modelId="{BD6E2BED-6E5D-4C47-BB9C-8B9A3AA12CA4}" type="presOf" srcId="{6523AE1B-526F-463D-8AA9-79A6DB32F797}" destId="{D5A25B16-14EE-463A-BCA4-A8CD83D591CA}" srcOrd="1" destOrd="0" presId="urn:microsoft.com/office/officeart/2005/8/layout/hierarchy3"/>
    <dgm:cxn modelId="{C3BAF0B0-7710-4ECF-BD40-9ABAB23A830A}" srcId="{6523AE1B-526F-463D-8AA9-79A6DB32F797}" destId="{8E61EF86-BAE4-489B-9B32-AA887CB851E1}" srcOrd="0" destOrd="0" parTransId="{C65A0E7D-F7AF-44D5-87DC-5C6034C4FEA6}" sibTransId="{C432ED2B-5588-46A7-8661-8A750AA38576}"/>
    <dgm:cxn modelId="{3F290FDA-CA34-445A-936D-273FA63F7826}" type="presOf" srcId="{538158C2-19A1-4617-9876-8CE89FE64639}" destId="{0711366F-9451-49BE-BCEF-4D9C14E3F932}" srcOrd="0" destOrd="0" presId="urn:microsoft.com/office/officeart/2005/8/layout/hierarchy3"/>
    <dgm:cxn modelId="{0298A8B8-02F1-43BA-AAFE-7A747A4EEC8A}" srcId="{D0E75C51-7CB7-426C-BDBB-B2D196154B90}" destId="{6C0B1783-A924-4E4A-9189-81E7FBB324E1}" srcOrd="1" destOrd="0" parTransId="{5F50C586-360F-47FB-BD70-D10E62B51AD9}" sibTransId="{F186B255-0973-447A-90E3-067A12327176}"/>
    <dgm:cxn modelId="{64316C27-F84A-4D4D-97F5-E26B952D6FCA}" type="presOf" srcId="{6523AE1B-526F-463D-8AA9-79A6DB32F797}" destId="{DD94CF63-08D8-4DB0-A070-30994EEF23B3}" srcOrd="0" destOrd="0" presId="urn:microsoft.com/office/officeart/2005/8/layout/hierarchy3"/>
    <dgm:cxn modelId="{9B2234C5-9F70-4E40-B0DA-1ADEB5EFF24E}" type="presOf" srcId="{C65A0E7D-F7AF-44D5-87DC-5C6034C4FEA6}" destId="{FD4D85C7-1F2A-4F6B-B2D2-C5DE81977B45}" srcOrd="0" destOrd="0" presId="urn:microsoft.com/office/officeart/2005/8/layout/hierarchy3"/>
    <dgm:cxn modelId="{7947F721-A454-44A3-97BA-F8D08477F948}" type="presOf" srcId="{8A8497C5-02C3-4E57-A53B-8D2495529B1C}" destId="{386B6584-A79C-4583-BF5E-3F16FF8840BE}" srcOrd="0" destOrd="0" presId="urn:microsoft.com/office/officeart/2005/8/layout/hierarchy3"/>
    <dgm:cxn modelId="{9585BA57-CF80-4B1D-B16B-DB64580542ED}" type="presOf" srcId="{6C0B1783-A924-4E4A-9189-81E7FBB324E1}" destId="{3DC5257C-33E3-4BF2-AC11-AF9626B36831}" srcOrd="0" destOrd="0" presId="urn:microsoft.com/office/officeart/2005/8/layout/hierarchy3"/>
    <dgm:cxn modelId="{7B11C653-9621-45B9-BB0F-DED658E53A24}" type="presParOf" srcId="{BBDA7997-14C5-4D73-AD56-60CC4A7665DC}" destId="{852ED512-6DE0-4389-8102-B793690E44CC}" srcOrd="0" destOrd="0" presId="urn:microsoft.com/office/officeart/2005/8/layout/hierarchy3"/>
    <dgm:cxn modelId="{2BDA5261-328E-4292-950B-6EDD2BC2A8D5}" type="presParOf" srcId="{852ED512-6DE0-4389-8102-B793690E44CC}" destId="{52E471D0-40FC-43CB-ACC4-DD71B5048438}" srcOrd="0" destOrd="0" presId="urn:microsoft.com/office/officeart/2005/8/layout/hierarchy3"/>
    <dgm:cxn modelId="{6257B529-D420-4251-AA4A-5C1AC6D8C57F}" type="presParOf" srcId="{52E471D0-40FC-43CB-ACC4-DD71B5048438}" destId="{DD94CF63-08D8-4DB0-A070-30994EEF23B3}" srcOrd="0" destOrd="0" presId="urn:microsoft.com/office/officeart/2005/8/layout/hierarchy3"/>
    <dgm:cxn modelId="{09FE7F16-7DFB-4265-BC54-385D6C1EEE8E}" type="presParOf" srcId="{52E471D0-40FC-43CB-ACC4-DD71B5048438}" destId="{D5A25B16-14EE-463A-BCA4-A8CD83D591CA}" srcOrd="1" destOrd="0" presId="urn:microsoft.com/office/officeart/2005/8/layout/hierarchy3"/>
    <dgm:cxn modelId="{8E590701-81FD-4AB7-97B7-94670CDF9D19}" type="presParOf" srcId="{852ED512-6DE0-4389-8102-B793690E44CC}" destId="{01193C2C-41B8-4CB7-ABF5-6F718A7E9CEB}" srcOrd="1" destOrd="0" presId="urn:microsoft.com/office/officeart/2005/8/layout/hierarchy3"/>
    <dgm:cxn modelId="{95E274BD-5F21-4F37-BFEF-5F5FAB0B35C5}" type="presParOf" srcId="{01193C2C-41B8-4CB7-ABF5-6F718A7E9CEB}" destId="{FD4D85C7-1F2A-4F6B-B2D2-C5DE81977B45}" srcOrd="0" destOrd="0" presId="urn:microsoft.com/office/officeart/2005/8/layout/hierarchy3"/>
    <dgm:cxn modelId="{0CA2AADA-A9E2-4A26-B4FC-BBE70424067C}" type="presParOf" srcId="{01193C2C-41B8-4CB7-ABF5-6F718A7E9CEB}" destId="{207B1596-43BB-41BB-A8DA-EC32E918476D}" srcOrd="1" destOrd="0" presId="urn:microsoft.com/office/officeart/2005/8/layout/hierarchy3"/>
    <dgm:cxn modelId="{8218762E-4093-42A9-9F41-C6B4DDDA3C8C}" type="presParOf" srcId="{01193C2C-41B8-4CB7-ABF5-6F718A7E9CEB}" destId="{573EFDC0-D0BB-4F8B-833D-33E8A1F7C93A}" srcOrd="2" destOrd="0" presId="urn:microsoft.com/office/officeart/2005/8/layout/hierarchy3"/>
    <dgm:cxn modelId="{38BDEFC0-F035-4EBE-B0EF-999B08D38CBF}" type="presParOf" srcId="{01193C2C-41B8-4CB7-ABF5-6F718A7E9CEB}" destId="{05813615-886D-4AC0-A6D0-3B98ABD6AB33}" srcOrd="3" destOrd="0" presId="urn:microsoft.com/office/officeart/2005/8/layout/hierarchy3"/>
    <dgm:cxn modelId="{99B67851-0BCB-4A39-9508-8EEC273433CE}" type="presParOf" srcId="{BBDA7997-14C5-4D73-AD56-60CC4A7665DC}" destId="{3B961DC4-246E-46C5-B778-00F7CE6C4418}" srcOrd="1" destOrd="0" presId="urn:microsoft.com/office/officeart/2005/8/layout/hierarchy3"/>
    <dgm:cxn modelId="{C36B1B38-CDBF-4699-B625-E5A420E2704B}" type="presParOf" srcId="{3B961DC4-246E-46C5-B778-00F7CE6C4418}" destId="{0284861D-517A-4166-BD9E-2426E939C1C9}" srcOrd="0" destOrd="0" presId="urn:microsoft.com/office/officeart/2005/8/layout/hierarchy3"/>
    <dgm:cxn modelId="{9D70FDE0-FF4A-418B-BD41-A8DB3C9B8D68}" type="presParOf" srcId="{0284861D-517A-4166-BD9E-2426E939C1C9}" destId="{3DC5257C-33E3-4BF2-AC11-AF9626B36831}" srcOrd="0" destOrd="0" presId="urn:microsoft.com/office/officeart/2005/8/layout/hierarchy3"/>
    <dgm:cxn modelId="{538E9E14-B14F-498E-B767-DF54EF5D605E}" type="presParOf" srcId="{0284861D-517A-4166-BD9E-2426E939C1C9}" destId="{B88855FC-EBDE-4EE1-BC3A-FECE8D8A6F85}" srcOrd="1" destOrd="0" presId="urn:microsoft.com/office/officeart/2005/8/layout/hierarchy3"/>
    <dgm:cxn modelId="{5EA5737C-A012-48CE-BE51-F35AC9CB250A}" type="presParOf" srcId="{3B961DC4-246E-46C5-B778-00F7CE6C4418}" destId="{38B78D5F-DB47-46D5-B488-109DFD998626}" srcOrd="1" destOrd="0" presId="urn:microsoft.com/office/officeart/2005/8/layout/hierarchy3"/>
    <dgm:cxn modelId="{F3F0787D-9E90-49F6-BF36-5E5A17F42F21}" type="presParOf" srcId="{38B78D5F-DB47-46D5-B488-109DFD998626}" destId="{0711366F-9451-49BE-BCEF-4D9C14E3F932}" srcOrd="0" destOrd="0" presId="urn:microsoft.com/office/officeart/2005/8/layout/hierarchy3"/>
    <dgm:cxn modelId="{56D755AC-1989-4A73-876B-355DED6F6B95}" type="presParOf" srcId="{38B78D5F-DB47-46D5-B488-109DFD998626}" destId="{106F7F76-77CB-4DEC-84BA-ADF2BAEB7E62}" srcOrd="1" destOrd="0" presId="urn:microsoft.com/office/officeart/2005/8/layout/hierarchy3"/>
    <dgm:cxn modelId="{69074D2C-FA86-4C3B-BBF2-80659C7F6E4D}" type="presParOf" srcId="{38B78D5F-DB47-46D5-B488-109DFD998626}" destId="{D32DD4F0-63A5-45BC-936C-88454562D206}" srcOrd="2" destOrd="0" presId="urn:microsoft.com/office/officeart/2005/8/layout/hierarchy3"/>
    <dgm:cxn modelId="{3F21A8B3-1069-4AB3-9FC8-051351B511F8}" type="presParOf" srcId="{38B78D5F-DB47-46D5-B488-109DFD998626}" destId="{386B6584-A79C-4583-BF5E-3F16FF8840BE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B729FC5-459F-4D24-B505-0B2D4B20AEB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33AFA6F-1A73-4953-A55E-28AD83D9CD33}">
      <dgm:prSet/>
      <dgm:spPr/>
      <dgm:t>
        <a:bodyPr/>
        <a:lstStyle/>
        <a:p>
          <a:pPr rtl="0"/>
          <a:r>
            <a:rPr lang="en-US" dirty="0" smtClean="0"/>
            <a:t>Experiments focus: consistency of the thermal-hydraulic loop vs. capture of solidification front</a:t>
          </a:r>
          <a:endParaRPr lang="it-IT" dirty="0"/>
        </a:p>
      </dgm:t>
    </dgm:pt>
    <dgm:pt modelId="{B849252D-B12E-498C-8CDE-EB1A21DBEDB0}" type="parTrans" cxnId="{4A41C7DF-9B8F-4A1C-B1DD-5339D7F09823}">
      <dgm:prSet/>
      <dgm:spPr/>
      <dgm:t>
        <a:bodyPr/>
        <a:lstStyle/>
        <a:p>
          <a:endParaRPr lang="it-IT"/>
        </a:p>
      </dgm:t>
    </dgm:pt>
    <dgm:pt modelId="{93DA84D6-B565-4BAF-B47C-1E97C83BB24D}" type="sibTrans" cxnId="{4A41C7DF-9B8F-4A1C-B1DD-5339D7F09823}">
      <dgm:prSet/>
      <dgm:spPr/>
      <dgm:t>
        <a:bodyPr/>
        <a:lstStyle/>
        <a:p>
          <a:endParaRPr lang="it-IT"/>
        </a:p>
      </dgm:t>
    </dgm:pt>
    <dgm:pt modelId="{66D3DAF7-0700-4501-893E-DFEDD45C7F5A}">
      <dgm:prSet/>
      <dgm:spPr/>
      <dgm:t>
        <a:bodyPr/>
        <a:lstStyle/>
        <a:p>
          <a:r>
            <a:rPr lang="en-US" smtClean="0"/>
            <a:t>Experiment size: from a few litters to several cubic meters. </a:t>
          </a:r>
          <a:endParaRPr lang="it-IT"/>
        </a:p>
      </dgm:t>
    </dgm:pt>
    <dgm:pt modelId="{18BF8049-2431-4742-93B9-8C87299EF144}" type="parTrans" cxnId="{6C3D2E0C-BB34-4FBC-B32B-2581B8CD054E}">
      <dgm:prSet/>
      <dgm:spPr/>
      <dgm:t>
        <a:bodyPr/>
        <a:lstStyle/>
        <a:p>
          <a:endParaRPr lang="it-IT"/>
        </a:p>
      </dgm:t>
    </dgm:pt>
    <dgm:pt modelId="{C93BEF53-E39B-4F2C-A2E1-B72A01EA8AAE}" type="sibTrans" cxnId="{6C3D2E0C-BB34-4FBC-B32B-2581B8CD054E}">
      <dgm:prSet/>
      <dgm:spPr/>
      <dgm:t>
        <a:bodyPr/>
        <a:lstStyle/>
        <a:p>
          <a:endParaRPr lang="it-IT"/>
        </a:p>
      </dgm:t>
    </dgm:pt>
    <dgm:pt modelId="{766B829A-0CF9-49FC-8870-B8C2EDD2BFFF}">
      <dgm:prSet/>
      <dgm:spPr/>
      <dgm:t>
        <a:bodyPr/>
        <a:lstStyle/>
        <a:p>
          <a:r>
            <a:rPr lang="en-US" smtClean="0"/>
            <a:t>Experiment facility: both existing and new, or at least new test section.</a:t>
          </a:r>
          <a:endParaRPr lang="it-IT"/>
        </a:p>
      </dgm:t>
    </dgm:pt>
    <dgm:pt modelId="{552C7CC8-2E32-4E5D-BE8D-C85248BC1DE4}" type="parTrans" cxnId="{E2234769-74F1-4AB5-A65D-BEC04B630003}">
      <dgm:prSet/>
      <dgm:spPr/>
      <dgm:t>
        <a:bodyPr/>
        <a:lstStyle/>
        <a:p>
          <a:endParaRPr lang="it-IT"/>
        </a:p>
      </dgm:t>
    </dgm:pt>
    <dgm:pt modelId="{E00E9000-FB64-473A-A2F2-922464E93369}" type="sibTrans" cxnId="{E2234769-74F1-4AB5-A65D-BEC04B630003}">
      <dgm:prSet/>
      <dgm:spPr/>
      <dgm:t>
        <a:bodyPr/>
        <a:lstStyle/>
        <a:p>
          <a:endParaRPr lang="it-IT"/>
        </a:p>
      </dgm:t>
    </dgm:pt>
    <dgm:pt modelId="{CF2FE585-4DC3-48CD-8515-DB659876B223}">
      <dgm:prSet/>
      <dgm:spPr/>
      <dgm:t>
        <a:bodyPr/>
        <a:lstStyle/>
        <a:p>
          <a:r>
            <a:rPr lang="en-US" smtClean="0"/>
            <a:t>Carrier fluid: both lead and lead-bismuth eutectic (LBE)</a:t>
          </a:r>
          <a:endParaRPr lang="it-IT"/>
        </a:p>
      </dgm:t>
    </dgm:pt>
    <dgm:pt modelId="{1BEADCAA-5C40-40E3-9765-0E450124007A}" type="parTrans" cxnId="{A4DF5E5A-7270-4839-A513-69A26A6D9B1B}">
      <dgm:prSet/>
      <dgm:spPr/>
      <dgm:t>
        <a:bodyPr/>
        <a:lstStyle/>
        <a:p>
          <a:endParaRPr lang="it-IT"/>
        </a:p>
      </dgm:t>
    </dgm:pt>
    <dgm:pt modelId="{436A1CC2-E2A9-4128-8E4C-CB31351B51AA}" type="sibTrans" cxnId="{A4DF5E5A-7270-4839-A513-69A26A6D9B1B}">
      <dgm:prSet/>
      <dgm:spPr/>
      <dgm:t>
        <a:bodyPr/>
        <a:lstStyle/>
        <a:p>
          <a:endParaRPr lang="it-IT"/>
        </a:p>
      </dgm:t>
    </dgm:pt>
    <dgm:pt modelId="{8421716F-F7D2-4652-80C9-34F7E9C2A973}">
      <dgm:prSet/>
      <dgm:spPr/>
      <dgm:t>
        <a:bodyPr/>
        <a:lstStyle/>
        <a:p>
          <a:r>
            <a:rPr lang="en-US" smtClean="0"/>
            <a:t>Software: commercial STARCCM+ and FLUENT or in-house PSI-BOIL</a:t>
          </a:r>
          <a:endParaRPr lang="it-IT"/>
        </a:p>
      </dgm:t>
    </dgm:pt>
    <dgm:pt modelId="{7B772B39-F733-4B59-8047-C79F64D27165}" type="parTrans" cxnId="{870CF5E2-6AEF-49B0-A8CD-16955D4A25EC}">
      <dgm:prSet/>
      <dgm:spPr/>
      <dgm:t>
        <a:bodyPr/>
        <a:lstStyle/>
        <a:p>
          <a:endParaRPr lang="it-IT"/>
        </a:p>
      </dgm:t>
    </dgm:pt>
    <dgm:pt modelId="{911312DD-2609-49CD-939B-381AF4A81CFE}" type="sibTrans" cxnId="{870CF5E2-6AEF-49B0-A8CD-16955D4A25EC}">
      <dgm:prSet/>
      <dgm:spPr/>
      <dgm:t>
        <a:bodyPr/>
        <a:lstStyle/>
        <a:p>
          <a:endParaRPr lang="it-IT"/>
        </a:p>
      </dgm:t>
    </dgm:pt>
    <dgm:pt modelId="{AD21FC6B-6557-4C4A-9FE1-C6A65482EAD5}">
      <dgm:prSet/>
      <dgm:spPr/>
      <dgm:t>
        <a:bodyPr/>
        <a:lstStyle/>
        <a:p>
          <a:r>
            <a:rPr lang="en-US" smtClean="0"/>
            <a:t>Theoretical modeling consideration vs. effective model implementation, mainly with regards to solidification.</a:t>
          </a:r>
          <a:endParaRPr lang="it-IT"/>
        </a:p>
      </dgm:t>
    </dgm:pt>
    <dgm:pt modelId="{7158F6A6-B603-4892-BCC7-7D60C4CC1BAD}" type="parTrans" cxnId="{17C75FD9-0FA0-4CD0-AA95-7878B0DC4E54}">
      <dgm:prSet/>
      <dgm:spPr/>
      <dgm:t>
        <a:bodyPr/>
        <a:lstStyle/>
        <a:p>
          <a:endParaRPr lang="it-IT"/>
        </a:p>
      </dgm:t>
    </dgm:pt>
    <dgm:pt modelId="{0DE39EAB-C769-4A2F-BD29-769BE2DE83A1}" type="sibTrans" cxnId="{17C75FD9-0FA0-4CD0-AA95-7878B0DC4E54}">
      <dgm:prSet/>
      <dgm:spPr/>
      <dgm:t>
        <a:bodyPr/>
        <a:lstStyle/>
        <a:p>
          <a:endParaRPr lang="it-IT"/>
        </a:p>
      </dgm:t>
    </dgm:pt>
    <dgm:pt modelId="{F00BFDA8-DFD9-4F79-AD62-B39260BD62D5}">
      <dgm:prSet/>
      <dgm:spPr/>
      <dgm:t>
        <a:bodyPr/>
        <a:lstStyle/>
        <a:p>
          <a:r>
            <a:rPr lang="en-US" dirty="0" smtClean="0"/>
            <a:t>Develop and test a highly innovative CFD approach, the Proper Orthogonal Decomposition Reduced Order Method (POD-ROM).</a:t>
          </a:r>
          <a:endParaRPr lang="it-IT" dirty="0"/>
        </a:p>
      </dgm:t>
    </dgm:pt>
    <dgm:pt modelId="{CE1F012A-532E-41BE-A759-E42FCE4726A5}" type="parTrans" cxnId="{D84B4E38-8E4B-4D3F-9BA2-E184F388B1DF}">
      <dgm:prSet/>
      <dgm:spPr/>
      <dgm:t>
        <a:bodyPr/>
        <a:lstStyle/>
        <a:p>
          <a:endParaRPr lang="it-IT"/>
        </a:p>
      </dgm:t>
    </dgm:pt>
    <dgm:pt modelId="{2944DD16-570B-4D00-A1B2-2226C9C40D11}" type="sibTrans" cxnId="{D84B4E38-8E4B-4D3F-9BA2-E184F388B1DF}">
      <dgm:prSet/>
      <dgm:spPr/>
      <dgm:t>
        <a:bodyPr/>
        <a:lstStyle/>
        <a:p>
          <a:endParaRPr lang="it-IT"/>
        </a:p>
      </dgm:t>
    </dgm:pt>
    <dgm:pt modelId="{53F22FA8-B4CA-4F18-8D34-4D609B6D8B9E}" type="pres">
      <dgm:prSet presAssocID="{1B729FC5-459F-4D24-B505-0B2D4B20AEB1}" presName="linear" presStyleCnt="0">
        <dgm:presLayoutVars>
          <dgm:animLvl val="lvl"/>
          <dgm:resizeHandles val="exact"/>
        </dgm:presLayoutVars>
      </dgm:prSet>
      <dgm:spPr/>
    </dgm:pt>
    <dgm:pt modelId="{D81D7360-C61D-462B-BC8F-7565CD204DCB}" type="pres">
      <dgm:prSet presAssocID="{433AFA6F-1A73-4953-A55E-28AD83D9CD33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E92D86A-718A-4A2B-A9F4-3059AA1CCFA8}" type="pres">
      <dgm:prSet presAssocID="{93DA84D6-B565-4BAF-B47C-1E97C83BB24D}" presName="spacer" presStyleCnt="0"/>
      <dgm:spPr/>
    </dgm:pt>
    <dgm:pt modelId="{775C35BD-6E28-4B4F-977F-F297156025FA}" type="pres">
      <dgm:prSet presAssocID="{66D3DAF7-0700-4501-893E-DFEDD45C7F5A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666796B3-9B04-41F8-B1AA-F6E79CE46880}" type="pres">
      <dgm:prSet presAssocID="{C93BEF53-E39B-4F2C-A2E1-B72A01EA8AAE}" presName="spacer" presStyleCnt="0"/>
      <dgm:spPr/>
    </dgm:pt>
    <dgm:pt modelId="{02B28E6E-033B-46D6-96CB-92F41EF64C0E}" type="pres">
      <dgm:prSet presAssocID="{766B829A-0CF9-49FC-8870-B8C2EDD2BFFF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C8F79127-E40A-43B3-B084-BB9FBB80FD82}" type="pres">
      <dgm:prSet presAssocID="{E00E9000-FB64-473A-A2F2-922464E93369}" presName="spacer" presStyleCnt="0"/>
      <dgm:spPr/>
    </dgm:pt>
    <dgm:pt modelId="{59B5EDD4-278E-43F4-8706-7059CCFED881}" type="pres">
      <dgm:prSet presAssocID="{CF2FE585-4DC3-48CD-8515-DB659876B223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0C2F952A-7987-4BBF-A03F-230A677737FF}" type="pres">
      <dgm:prSet presAssocID="{436A1CC2-E2A9-4128-8E4C-CB31351B51AA}" presName="spacer" presStyleCnt="0"/>
      <dgm:spPr/>
    </dgm:pt>
    <dgm:pt modelId="{1EB1A715-3D2A-4F74-8EB6-D5222876B94B}" type="pres">
      <dgm:prSet presAssocID="{8421716F-F7D2-4652-80C9-34F7E9C2A973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A77E8072-4558-405C-9BFA-2C2A1FADA138}" type="pres">
      <dgm:prSet presAssocID="{911312DD-2609-49CD-939B-381AF4A81CFE}" presName="spacer" presStyleCnt="0"/>
      <dgm:spPr/>
    </dgm:pt>
    <dgm:pt modelId="{C0EA7E06-52A2-4B39-863B-A8140B071937}" type="pres">
      <dgm:prSet presAssocID="{AD21FC6B-6557-4C4A-9FE1-C6A65482EAD5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5BE2E70-D8AA-42C7-84CB-6514C19C4EBA}" type="pres">
      <dgm:prSet presAssocID="{0DE39EAB-C769-4A2F-BD29-769BE2DE83A1}" presName="spacer" presStyleCnt="0"/>
      <dgm:spPr/>
    </dgm:pt>
    <dgm:pt modelId="{5B9E790D-5195-41D1-9CD5-FDA2B3E475E7}" type="pres">
      <dgm:prSet presAssocID="{F00BFDA8-DFD9-4F79-AD62-B39260BD62D5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9EF3B74-1235-4AC1-9783-34098D5813BA}" type="presOf" srcId="{433AFA6F-1A73-4953-A55E-28AD83D9CD33}" destId="{D81D7360-C61D-462B-BC8F-7565CD204DCB}" srcOrd="0" destOrd="0" presId="urn:microsoft.com/office/officeart/2005/8/layout/vList2"/>
    <dgm:cxn modelId="{BD3BDCAB-BB13-40A2-87EE-FE1329F49185}" type="presOf" srcId="{CF2FE585-4DC3-48CD-8515-DB659876B223}" destId="{59B5EDD4-278E-43F4-8706-7059CCFED881}" srcOrd="0" destOrd="0" presId="urn:microsoft.com/office/officeart/2005/8/layout/vList2"/>
    <dgm:cxn modelId="{22501E26-6894-47B8-956F-3F34627059A0}" type="presOf" srcId="{766B829A-0CF9-49FC-8870-B8C2EDD2BFFF}" destId="{02B28E6E-033B-46D6-96CB-92F41EF64C0E}" srcOrd="0" destOrd="0" presId="urn:microsoft.com/office/officeart/2005/8/layout/vList2"/>
    <dgm:cxn modelId="{A4DF5E5A-7270-4839-A513-69A26A6D9B1B}" srcId="{1B729FC5-459F-4D24-B505-0B2D4B20AEB1}" destId="{CF2FE585-4DC3-48CD-8515-DB659876B223}" srcOrd="3" destOrd="0" parTransId="{1BEADCAA-5C40-40E3-9765-0E450124007A}" sibTransId="{436A1CC2-E2A9-4128-8E4C-CB31351B51AA}"/>
    <dgm:cxn modelId="{0010DB33-E2AE-466C-8D8B-A9399CB6793E}" type="presOf" srcId="{F00BFDA8-DFD9-4F79-AD62-B39260BD62D5}" destId="{5B9E790D-5195-41D1-9CD5-FDA2B3E475E7}" srcOrd="0" destOrd="0" presId="urn:microsoft.com/office/officeart/2005/8/layout/vList2"/>
    <dgm:cxn modelId="{6100D767-DCDE-4DD3-A61B-2264C1AE9A87}" type="presOf" srcId="{66D3DAF7-0700-4501-893E-DFEDD45C7F5A}" destId="{775C35BD-6E28-4B4F-977F-F297156025FA}" srcOrd="0" destOrd="0" presId="urn:microsoft.com/office/officeart/2005/8/layout/vList2"/>
    <dgm:cxn modelId="{6C3D2E0C-BB34-4FBC-B32B-2581B8CD054E}" srcId="{1B729FC5-459F-4D24-B505-0B2D4B20AEB1}" destId="{66D3DAF7-0700-4501-893E-DFEDD45C7F5A}" srcOrd="1" destOrd="0" parTransId="{18BF8049-2431-4742-93B9-8C87299EF144}" sibTransId="{C93BEF53-E39B-4F2C-A2E1-B72A01EA8AAE}"/>
    <dgm:cxn modelId="{870CF5E2-6AEF-49B0-A8CD-16955D4A25EC}" srcId="{1B729FC5-459F-4D24-B505-0B2D4B20AEB1}" destId="{8421716F-F7D2-4652-80C9-34F7E9C2A973}" srcOrd="4" destOrd="0" parTransId="{7B772B39-F733-4B59-8047-C79F64D27165}" sibTransId="{911312DD-2609-49CD-939B-381AF4A81CFE}"/>
    <dgm:cxn modelId="{E2234769-74F1-4AB5-A65D-BEC04B630003}" srcId="{1B729FC5-459F-4D24-B505-0B2D4B20AEB1}" destId="{766B829A-0CF9-49FC-8870-B8C2EDD2BFFF}" srcOrd="2" destOrd="0" parTransId="{552C7CC8-2E32-4E5D-BE8D-C85248BC1DE4}" sibTransId="{E00E9000-FB64-473A-A2F2-922464E93369}"/>
    <dgm:cxn modelId="{69E834BD-1EAE-4B67-9A86-8252CDD03B19}" type="presOf" srcId="{AD21FC6B-6557-4C4A-9FE1-C6A65482EAD5}" destId="{C0EA7E06-52A2-4B39-863B-A8140B071937}" srcOrd="0" destOrd="0" presId="urn:microsoft.com/office/officeart/2005/8/layout/vList2"/>
    <dgm:cxn modelId="{4A41C7DF-9B8F-4A1C-B1DD-5339D7F09823}" srcId="{1B729FC5-459F-4D24-B505-0B2D4B20AEB1}" destId="{433AFA6F-1A73-4953-A55E-28AD83D9CD33}" srcOrd="0" destOrd="0" parTransId="{B849252D-B12E-498C-8CDE-EB1A21DBEDB0}" sibTransId="{93DA84D6-B565-4BAF-B47C-1E97C83BB24D}"/>
    <dgm:cxn modelId="{17C75FD9-0FA0-4CD0-AA95-7878B0DC4E54}" srcId="{1B729FC5-459F-4D24-B505-0B2D4B20AEB1}" destId="{AD21FC6B-6557-4C4A-9FE1-C6A65482EAD5}" srcOrd="5" destOrd="0" parTransId="{7158F6A6-B603-4892-BCC7-7D60C4CC1BAD}" sibTransId="{0DE39EAB-C769-4A2F-BD29-769BE2DE83A1}"/>
    <dgm:cxn modelId="{7C8D4EC5-9712-4E64-9098-029E8B8D59D6}" type="presOf" srcId="{1B729FC5-459F-4D24-B505-0B2D4B20AEB1}" destId="{53F22FA8-B4CA-4F18-8D34-4D609B6D8B9E}" srcOrd="0" destOrd="0" presId="urn:microsoft.com/office/officeart/2005/8/layout/vList2"/>
    <dgm:cxn modelId="{D84B4E38-8E4B-4D3F-9BA2-E184F388B1DF}" srcId="{1B729FC5-459F-4D24-B505-0B2D4B20AEB1}" destId="{F00BFDA8-DFD9-4F79-AD62-B39260BD62D5}" srcOrd="6" destOrd="0" parTransId="{CE1F012A-532E-41BE-A759-E42FCE4726A5}" sibTransId="{2944DD16-570B-4D00-A1B2-2226C9C40D11}"/>
    <dgm:cxn modelId="{6C6F9B78-3FA1-475D-94CF-810DE22CC583}" type="presOf" srcId="{8421716F-F7D2-4652-80C9-34F7E9C2A973}" destId="{1EB1A715-3D2A-4F74-8EB6-D5222876B94B}" srcOrd="0" destOrd="0" presId="urn:microsoft.com/office/officeart/2005/8/layout/vList2"/>
    <dgm:cxn modelId="{51C8EFBE-1392-4F52-9FAE-956F627B0EBE}" type="presParOf" srcId="{53F22FA8-B4CA-4F18-8D34-4D609B6D8B9E}" destId="{D81D7360-C61D-462B-BC8F-7565CD204DCB}" srcOrd="0" destOrd="0" presId="urn:microsoft.com/office/officeart/2005/8/layout/vList2"/>
    <dgm:cxn modelId="{0C293694-DF99-44C4-A613-6F67122AF8B9}" type="presParOf" srcId="{53F22FA8-B4CA-4F18-8D34-4D609B6D8B9E}" destId="{4E92D86A-718A-4A2B-A9F4-3059AA1CCFA8}" srcOrd="1" destOrd="0" presId="urn:microsoft.com/office/officeart/2005/8/layout/vList2"/>
    <dgm:cxn modelId="{2D9E9FEE-24B6-496F-96DA-8FD88F4CBFD7}" type="presParOf" srcId="{53F22FA8-B4CA-4F18-8D34-4D609B6D8B9E}" destId="{775C35BD-6E28-4B4F-977F-F297156025FA}" srcOrd="2" destOrd="0" presId="urn:microsoft.com/office/officeart/2005/8/layout/vList2"/>
    <dgm:cxn modelId="{3C3720C4-8692-4E22-9C4E-1A47D2CA991F}" type="presParOf" srcId="{53F22FA8-B4CA-4F18-8D34-4D609B6D8B9E}" destId="{666796B3-9B04-41F8-B1AA-F6E79CE46880}" srcOrd="3" destOrd="0" presId="urn:microsoft.com/office/officeart/2005/8/layout/vList2"/>
    <dgm:cxn modelId="{661B1237-4A52-4266-9A0E-943FA485CF8F}" type="presParOf" srcId="{53F22FA8-B4CA-4F18-8D34-4D609B6D8B9E}" destId="{02B28E6E-033B-46D6-96CB-92F41EF64C0E}" srcOrd="4" destOrd="0" presId="urn:microsoft.com/office/officeart/2005/8/layout/vList2"/>
    <dgm:cxn modelId="{A4917372-B369-4035-B223-9A0F44FB4698}" type="presParOf" srcId="{53F22FA8-B4CA-4F18-8D34-4D609B6D8B9E}" destId="{C8F79127-E40A-43B3-B084-BB9FBB80FD82}" srcOrd="5" destOrd="0" presId="urn:microsoft.com/office/officeart/2005/8/layout/vList2"/>
    <dgm:cxn modelId="{EA3F4B24-0939-42FC-BCC7-E038D92F5A1B}" type="presParOf" srcId="{53F22FA8-B4CA-4F18-8D34-4D609B6D8B9E}" destId="{59B5EDD4-278E-43F4-8706-7059CCFED881}" srcOrd="6" destOrd="0" presId="urn:microsoft.com/office/officeart/2005/8/layout/vList2"/>
    <dgm:cxn modelId="{0EE2B87C-D900-41CF-B34A-F04F34B0899C}" type="presParOf" srcId="{53F22FA8-B4CA-4F18-8D34-4D609B6D8B9E}" destId="{0C2F952A-7987-4BBF-A03F-230A677737FF}" srcOrd="7" destOrd="0" presId="urn:microsoft.com/office/officeart/2005/8/layout/vList2"/>
    <dgm:cxn modelId="{2E349966-5542-42F3-A42C-FC3BD678FCE2}" type="presParOf" srcId="{53F22FA8-B4CA-4F18-8D34-4D609B6D8B9E}" destId="{1EB1A715-3D2A-4F74-8EB6-D5222876B94B}" srcOrd="8" destOrd="0" presId="urn:microsoft.com/office/officeart/2005/8/layout/vList2"/>
    <dgm:cxn modelId="{266D6270-8448-436F-9850-37A3C172C9E7}" type="presParOf" srcId="{53F22FA8-B4CA-4F18-8D34-4D609B6D8B9E}" destId="{A77E8072-4558-405C-9BFA-2C2A1FADA138}" srcOrd="9" destOrd="0" presId="urn:microsoft.com/office/officeart/2005/8/layout/vList2"/>
    <dgm:cxn modelId="{7B24D0A5-EE52-4CF5-B6F4-9752ACD6B5A6}" type="presParOf" srcId="{53F22FA8-B4CA-4F18-8D34-4D609B6D8B9E}" destId="{C0EA7E06-52A2-4B39-863B-A8140B071937}" srcOrd="10" destOrd="0" presId="urn:microsoft.com/office/officeart/2005/8/layout/vList2"/>
    <dgm:cxn modelId="{97618BEB-5C03-422B-9AAE-31AC890C6316}" type="presParOf" srcId="{53F22FA8-B4CA-4F18-8D34-4D609B6D8B9E}" destId="{15BE2E70-D8AA-42C7-84CB-6514C19C4EBA}" srcOrd="11" destOrd="0" presId="urn:microsoft.com/office/officeart/2005/8/layout/vList2"/>
    <dgm:cxn modelId="{55C6AD89-0AFF-43C3-8E3B-37D804116817}" type="presParOf" srcId="{53F22FA8-B4CA-4F18-8D34-4D609B6D8B9E}" destId="{5B9E790D-5195-41D1-9CD5-FDA2B3E475E7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63D62E-C661-4A41-B940-4ED43E9501B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312FBEBF-4C8D-4D74-BB43-7C74BFB77C31}">
      <dgm:prSet/>
      <dgm:spPr/>
      <dgm:t>
        <a:bodyPr/>
        <a:lstStyle/>
        <a:p>
          <a:pPr rtl="0"/>
          <a:r>
            <a:rPr lang="en-US" smtClean="0"/>
            <a:t>Organized in 7 WPs (still from proposal)</a:t>
          </a:r>
          <a:endParaRPr lang="it-IT"/>
        </a:p>
      </dgm:t>
    </dgm:pt>
    <dgm:pt modelId="{DA7E5338-B512-4CA4-B741-9628F64EBFC2}" type="parTrans" cxnId="{04467695-4E87-4744-BDAA-51484D3D589E}">
      <dgm:prSet/>
      <dgm:spPr/>
      <dgm:t>
        <a:bodyPr/>
        <a:lstStyle/>
        <a:p>
          <a:endParaRPr lang="it-IT"/>
        </a:p>
      </dgm:t>
    </dgm:pt>
    <dgm:pt modelId="{02928A0E-C322-4856-9554-C6AE4341D36F}" type="sibTrans" cxnId="{04467695-4E87-4744-BDAA-51484D3D589E}">
      <dgm:prSet/>
      <dgm:spPr/>
      <dgm:t>
        <a:bodyPr/>
        <a:lstStyle/>
        <a:p>
          <a:endParaRPr lang="it-IT"/>
        </a:p>
      </dgm:t>
    </dgm:pt>
    <dgm:pt modelId="{2F9ECB68-04B6-4382-AD3A-840FEC1A9BA0}" type="pres">
      <dgm:prSet presAssocID="{BF63D62E-C661-4A41-B940-4ED43E9501BE}" presName="linear" presStyleCnt="0">
        <dgm:presLayoutVars>
          <dgm:animLvl val="lvl"/>
          <dgm:resizeHandles val="exact"/>
        </dgm:presLayoutVars>
      </dgm:prSet>
      <dgm:spPr/>
    </dgm:pt>
    <dgm:pt modelId="{D87F5BFE-EA0B-4DE2-931D-DEB39B22CCBB}" type="pres">
      <dgm:prSet presAssocID="{312FBEBF-4C8D-4D74-BB43-7C74BFB77C3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04467695-4E87-4744-BDAA-51484D3D589E}" srcId="{BF63D62E-C661-4A41-B940-4ED43E9501BE}" destId="{312FBEBF-4C8D-4D74-BB43-7C74BFB77C31}" srcOrd="0" destOrd="0" parTransId="{DA7E5338-B512-4CA4-B741-9628F64EBFC2}" sibTransId="{02928A0E-C322-4856-9554-C6AE4341D36F}"/>
    <dgm:cxn modelId="{6A7ECD2A-A84E-415C-8A30-E3C521B007C1}" type="presOf" srcId="{BF63D62E-C661-4A41-B940-4ED43E9501BE}" destId="{2F9ECB68-04B6-4382-AD3A-840FEC1A9BA0}" srcOrd="0" destOrd="0" presId="urn:microsoft.com/office/officeart/2005/8/layout/vList2"/>
    <dgm:cxn modelId="{80BA5807-EAC9-401D-82E1-EC002710F771}" type="presOf" srcId="{312FBEBF-4C8D-4D74-BB43-7C74BFB77C31}" destId="{D87F5BFE-EA0B-4DE2-931D-DEB39B22CCBB}" srcOrd="0" destOrd="0" presId="urn:microsoft.com/office/officeart/2005/8/layout/vList2"/>
    <dgm:cxn modelId="{B193A3F2-EC03-4074-B1DB-09FB2760E984}" type="presParOf" srcId="{2F9ECB68-04B6-4382-AD3A-840FEC1A9BA0}" destId="{D87F5BFE-EA0B-4DE2-931D-DEB39B22CCB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0E75C51-7CB7-426C-BDBB-B2D196154B90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523AE1B-526F-463D-8AA9-79A6DB32F797}">
      <dgm:prSet phldrT="[Testo]"/>
      <dgm:spPr/>
      <dgm:t>
        <a:bodyPr/>
        <a:lstStyle/>
        <a:p>
          <a:r>
            <a:rPr lang="en-US" dirty="0" smtClean="0"/>
            <a:t>Pool Mixing</a:t>
          </a:r>
          <a:endParaRPr lang="it-IT" dirty="0"/>
        </a:p>
      </dgm:t>
    </dgm:pt>
    <dgm:pt modelId="{0AFD73DF-2922-48C4-83CB-1EB8EF50C439}" type="parTrans" cxnId="{38FF15C4-E5F5-471D-BD4E-DBCE9EBB9BF2}">
      <dgm:prSet/>
      <dgm:spPr/>
      <dgm:t>
        <a:bodyPr/>
        <a:lstStyle/>
        <a:p>
          <a:endParaRPr lang="it-IT"/>
        </a:p>
      </dgm:t>
    </dgm:pt>
    <dgm:pt modelId="{72293B75-BD17-4EC8-AEF1-5D6DA07A8195}" type="sibTrans" cxnId="{38FF15C4-E5F5-471D-BD4E-DBCE9EBB9BF2}">
      <dgm:prSet/>
      <dgm:spPr/>
      <dgm:t>
        <a:bodyPr/>
        <a:lstStyle/>
        <a:p>
          <a:endParaRPr lang="it-IT"/>
        </a:p>
      </dgm:t>
    </dgm:pt>
    <dgm:pt modelId="{8E61EF86-BAE4-489B-9B32-AA887CB851E1}">
      <dgm:prSet phldrT="[Testo]"/>
      <dgm:spPr/>
      <dgm:t>
        <a:bodyPr/>
        <a:lstStyle/>
        <a:p>
          <a:r>
            <a:rPr lang="en-US" dirty="0" smtClean="0"/>
            <a:t>Reference data</a:t>
          </a:r>
          <a:endParaRPr lang="it-IT" dirty="0"/>
        </a:p>
      </dgm:t>
    </dgm:pt>
    <dgm:pt modelId="{C65A0E7D-F7AF-44D5-87DC-5C6034C4FEA6}" type="parTrans" cxnId="{C3BAF0B0-7710-4ECF-BD40-9ABAB23A830A}">
      <dgm:prSet/>
      <dgm:spPr/>
      <dgm:t>
        <a:bodyPr/>
        <a:lstStyle/>
        <a:p>
          <a:endParaRPr lang="it-IT"/>
        </a:p>
      </dgm:t>
    </dgm:pt>
    <dgm:pt modelId="{C432ED2B-5588-46A7-8661-8A750AA38576}" type="sibTrans" cxnId="{C3BAF0B0-7710-4ECF-BD40-9ABAB23A830A}">
      <dgm:prSet/>
      <dgm:spPr/>
      <dgm:t>
        <a:bodyPr/>
        <a:lstStyle/>
        <a:p>
          <a:endParaRPr lang="it-IT"/>
        </a:p>
      </dgm:t>
    </dgm:pt>
    <dgm:pt modelId="{5F41554D-C2D0-4D02-B6B3-6B8FAA597AA3}">
      <dgm:prSet phldrT="[Testo]"/>
      <dgm:spPr/>
      <dgm:t>
        <a:bodyPr/>
        <a:lstStyle/>
        <a:p>
          <a:r>
            <a:rPr lang="en-US" dirty="0" smtClean="0"/>
            <a:t>Simulations</a:t>
          </a:r>
          <a:endParaRPr lang="it-IT" dirty="0"/>
        </a:p>
      </dgm:t>
    </dgm:pt>
    <dgm:pt modelId="{C5B993D3-13A0-47D3-B72D-DD38E735C87D}" type="parTrans" cxnId="{391CE441-F79A-4702-AA3E-9CF0F28A311E}">
      <dgm:prSet/>
      <dgm:spPr/>
      <dgm:t>
        <a:bodyPr/>
        <a:lstStyle/>
        <a:p>
          <a:endParaRPr lang="it-IT"/>
        </a:p>
      </dgm:t>
    </dgm:pt>
    <dgm:pt modelId="{7F605A1D-4CC6-47B4-B589-7BD1509C9313}" type="sibTrans" cxnId="{391CE441-F79A-4702-AA3E-9CF0F28A311E}">
      <dgm:prSet/>
      <dgm:spPr/>
      <dgm:t>
        <a:bodyPr/>
        <a:lstStyle/>
        <a:p>
          <a:endParaRPr lang="it-IT"/>
        </a:p>
      </dgm:t>
    </dgm:pt>
    <dgm:pt modelId="{6C0B1783-A924-4E4A-9189-81E7FBB324E1}">
      <dgm:prSet phldrT="[Testo]"/>
      <dgm:spPr/>
      <dgm:t>
        <a:bodyPr/>
        <a:lstStyle/>
        <a:p>
          <a:r>
            <a:rPr lang="en-US" dirty="0" smtClean="0"/>
            <a:t>Solidification</a:t>
          </a:r>
          <a:endParaRPr lang="it-IT" dirty="0"/>
        </a:p>
      </dgm:t>
    </dgm:pt>
    <dgm:pt modelId="{5F50C586-360F-47FB-BD70-D10E62B51AD9}" type="parTrans" cxnId="{0298A8B8-02F1-43BA-AAFE-7A747A4EEC8A}">
      <dgm:prSet/>
      <dgm:spPr/>
      <dgm:t>
        <a:bodyPr/>
        <a:lstStyle/>
        <a:p>
          <a:endParaRPr lang="it-IT"/>
        </a:p>
      </dgm:t>
    </dgm:pt>
    <dgm:pt modelId="{F186B255-0973-447A-90E3-067A12327176}" type="sibTrans" cxnId="{0298A8B8-02F1-43BA-AAFE-7A747A4EEC8A}">
      <dgm:prSet/>
      <dgm:spPr/>
      <dgm:t>
        <a:bodyPr/>
        <a:lstStyle/>
        <a:p>
          <a:endParaRPr lang="it-IT"/>
        </a:p>
      </dgm:t>
    </dgm:pt>
    <dgm:pt modelId="{36DC8950-FB24-41B9-9367-7C77A69B1A6C}">
      <dgm:prSet phldrT="[Testo]"/>
      <dgm:spPr/>
      <dgm:t>
        <a:bodyPr/>
        <a:lstStyle/>
        <a:p>
          <a:r>
            <a:rPr lang="en-US" dirty="0" smtClean="0"/>
            <a:t>Reference data</a:t>
          </a:r>
          <a:endParaRPr lang="it-IT" dirty="0"/>
        </a:p>
      </dgm:t>
    </dgm:pt>
    <dgm:pt modelId="{538158C2-19A1-4617-9876-8CE89FE64639}" type="parTrans" cxnId="{5220D588-B247-42C6-80DE-988969AB9556}">
      <dgm:prSet/>
      <dgm:spPr/>
      <dgm:t>
        <a:bodyPr/>
        <a:lstStyle/>
        <a:p>
          <a:endParaRPr lang="it-IT"/>
        </a:p>
      </dgm:t>
    </dgm:pt>
    <dgm:pt modelId="{B91BAC2F-1E04-4F3C-BF47-D1EE943989E8}" type="sibTrans" cxnId="{5220D588-B247-42C6-80DE-988969AB9556}">
      <dgm:prSet/>
      <dgm:spPr/>
      <dgm:t>
        <a:bodyPr/>
        <a:lstStyle/>
        <a:p>
          <a:endParaRPr lang="it-IT"/>
        </a:p>
      </dgm:t>
    </dgm:pt>
    <dgm:pt modelId="{8A8497C5-02C3-4E57-A53B-8D2495529B1C}">
      <dgm:prSet phldrT="[Testo]"/>
      <dgm:spPr/>
      <dgm:t>
        <a:bodyPr/>
        <a:lstStyle/>
        <a:p>
          <a:r>
            <a:rPr lang="en-US" dirty="0" smtClean="0"/>
            <a:t>Model development and evaluation</a:t>
          </a:r>
          <a:endParaRPr lang="it-IT" dirty="0"/>
        </a:p>
      </dgm:t>
    </dgm:pt>
    <dgm:pt modelId="{00BB661D-0B3B-49C2-9270-CE94FF9CC4A0}" type="parTrans" cxnId="{346296B9-1DC9-4E89-98E3-FF8493337215}">
      <dgm:prSet/>
      <dgm:spPr/>
      <dgm:t>
        <a:bodyPr/>
        <a:lstStyle/>
        <a:p>
          <a:endParaRPr lang="it-IT"/>
        </a:p>
      </dgm:t>
    </dgm:pt>
    <dgm:pt modelId="{4F27024F-9871-4022-9151-740A0CC00FDD}" type="sibTrans" cxnId="{346296B9-1DC9-4E89-98E3-FF8493337215}">
      <dgm:prSet/>
      <dgm:spPr/>
      <dgm:t>
        <a:bodyPr/>
        <a:lstStyle/>
        <a:p>
          <a:endParaRPr lang="it-IT"/>
        </a:p>
      </dgm:t>
    </dgm:pt>
    <dgm:pt modelId="{BBDA7997-14C5-4D73-AD56-60CC4A7665DC}" type="pres">
      <dgm:prSet presAssocID="{D0E75C51-7CB7-426C-BDBB-B2D196154B9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52ED512-6DE0-4389-8102-B793690E44CC}" type="pres">
      <dgm:prSet presAssocID="{6523AE1B-526F-463D-8AA9-79A6DB32F797}" presName="root" presStyleCnt="0"/>
      <dgm:spPr/>
    </dgm:pt>
    <dgm:pt modelId="{52E471D0-40FC-43CB-ACC4-DD71B5048438}" type="pres">
      <dgm:prSet presAssocID="{6523AE1B-526F-463D-8AA9-79A6DB32F797}" presName="rootComposite" presStyleCnt="0"/>
      <dgm:spPr/>
    </dgm:pt>
    <dgm:pt modelId="{DD94CF63-08D8-4DB0-A070-30994EEF23B3}" type="pres">
      <dgm:prSet presAssocID="{6523AE1B-526F-463D-8AA9-79A6DB32F797}" presName="rootText" presStyleLbl="node1" presStyleIdx="0" presStyleCnt="2"/>
      <dgm:spPr/>
    </dgm:pt>
    <dgm:pt modelId="{D5A25B16-14EE-463A-BCA4-A8CD83D591CA}" type="pres">
      <dgm:prSet presAssocID="{6523AE1B-526F-463D-8AA9-79A6DB32F797}" presName="rootConnector" presStyleLbl="node1" presStyleIdx="0" presStyleCnt="2"/>
      <dgm:spPr/>
    </dgm:pt>
    <dgm:pt modelId="{01193C2C-41B8-4CB7-ABF5-6F718A7E9CEB}" type="pres">
      <dgm:prSet presAssocID="{6523AE1B-526F-463D-8AA9-79A6DB32F797}" presName="childShape" presStyleCnt="0"/>
      <dgm:spPr/>
    </dgm:pt>
    <dgm:pt modelId="{FD4D85C7-1F2A-4F6B-B2D2-C5DE81977B45}" type="pres">
      <dgm:prSet presAssocID="{C65A0E7D-F7AF-44D5-87DC-5C6034C4FEA6}" presName="Name13" presStyleLbl="parChTrans1D2" presStyleIdx="0" presStyleCnt="4"/>
      <dgm:spPr/>
    </dgm:pt>
    <dgm:pt modelId="{207B1596-43BB-41BB-A8DA-EC32E918476D}" type="pres">
      <dgm:prSet presAssocID="{8E61EF86-BAE4-489B-9B32-AA887CB851E1}" presName="childText" presStyleLbl="bgAcc1" presStyleIdx="0" presStyleCnt="4">
        <dgm:presLayoutVars>
          <dgm:bulletEnabled val="1"/>
        </dgm:presLayoutVars>
      </dgm:prSet>
      <dgm:spPr/>
    </dgm:pt>
    <dgm:pt modelId="{573EFDC0-D0BB-4F8B-833D-33E8A1F7C93A}" type="pres">
      <dgm:prSet presAssocID="{C5B993D3-13A0-47D3-B72D-DD38E735C87D}" presName="Name13" presStyleLbl="parChTrans1D2" presStyleIdx="1" presStyleCnt="4"/>
      <dgm:spPr/>
    </dgm:pt>
    <dgm:pt modelId="{05813615-886D-4AC0-A6D0-3B98ABD6AB33}" type="pres">
      <dgm:prSet presAssocID="{5F41554D-C2D0-4D02-B6B3-6B8FAA597AA3}" presName="childText" presStyleLbl="bgAcc1" presStyleIdx="1" presStyleCnt="4">
        <dgm:presLayoutVars>
          <dgm:bulletEnabled val="1"/>
        </dgm:presLayoutVars>
      </dgm:prSet>
      <dgm:spPr/>
    </dgm:pt>
    <dgm:pt modelId="{3B961DC4-246E-46C5-B778-00F7CE6C4418}" type="pres">
      <dgm:prSet presAssocID="{6C0B1783-A924-4E4A-9189-81E7FBB324E1}" presName="root" presStyleCnt="0"/>
      <dgm:spPr/>
    </dgm:pt>
    <dgm:pt modelId="{0284861D-517A-4166-BD9E-2426E939C1C9}" type="pres">
      <dgm:prSet presAssocID="{6C0B1783-A924-4E4A-9189-81E7FBB324E1}" presName="rootComposite" presStyleCnt="0"/>
      <dgm:spPr/>
    </dgm:pt>
    <dgm:pt modelId="{3DC5257C-33E3-4BF2-AC11-AF9626B36831}" type="pres">
      <dgm:prSet presAssocID="{6C0B1783-A924-4E4A-9189-81E7FBB324E1}" presName="rootText" presStyleLbl="node1" presStyleIdx="1" presStyleCnt="2"/>
      <dgm:spPr/>
    </dgm:pt>
    <dgm:pt modelId="{B88855FC-EBDE-4EE1-BC3A-FECE8D8A6F85}" type="pres">
      <dgm:prSet presAssocID="{6C0B1783-A924-4E4A-9189-81E7FBB324E1}" presName="rootConnector" presStyleLbl="node1" presStyleIdx="1" presStyleCnt="2"/>
      <dgm:spPr/>
    </dgm:pt>
    <dgm:pt modelId="{38B78D5F-DB47-46D5-B488-109DFD998626}" type="pres">
      <dgm:prSet presAssocID="{6C0B1783-A924-4E4A-9189-81E7FBB324E1}" presName="childShape" presStyleCnt="0"/>
      <dgm:spPr/>
    </dgm:pt>
    <dgm:pt modelId="{0711366F-9451-49BE-BCEF-4D9C14E3F932}" type="pres">
      <dgm:prSet presAssocID="{538158C2-19A1-4617-9876-8CE89FE64639}" presName="Name13" presStyleLbl="parChTrans1D2" presStyleIdx="2" presStyleCnt="4"/>
      <dgm:spPr/>
    </dgm:pt>
    <dgm:pt modelId="{106F7F76-77CB-4DEC-84BA-ADF2BAEB7E62}" type="pres">
      <dgm:prSet presAssocID="{36DC8950-FB24-41B9-9367-7C77A69B1A6C}" presName="childText" presStyleLbl="bgAcc1" presStyleIdx="2" presStyleCnt="4">
        <dgm:presLayoutVars>
          <dgm:bulletEnabled val="1"/>
        </dgm:presLayoutVars>
      </dgm:prSet>
      <dgm:spPr/>
    </dgm:pt>
    <dgm:pt modelId="{D32DD4F0-63A5-45BC-936C-88454562D206}" type="pres">
      <dgm:prSet presAssocID="{00BB661D-0B3B-49C2-9270-CE94FF9CC4A0}" presName="Name13" presStyleLbl="parChTrans1D2" presStyleIdx="3" presStyleCnt="4"/>
      <dgm:spPr/>
    </dgm:pt>
    <dgm:pt modelId="{386B6584-A79C-4583-BF5E-3F16FF8840BE}" type="pres">
      <dgm:prSet presAssocID="{8A8497C5-02C3-4E57-A53B-8D2495529B1C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4662BB72-5044-4715-9BBE-B2A79E20D3DC}" type="presOf" srcId="{538158C2-19A1-4617-9876-8CE89FE64639}" destId="{0711366F-9451-49BE-BCEF-4D9C14E3F932}" srcOrd="0" destOrd="0" presId="urn:microsoft.com/office/officeart/2005/8/layout/hierarchy3"/>
    <dgm:cxn modelId="{E248148F-BCC9-41DB-A363-816DBAC18657}" type="presOf" srcId="{6C0B1783-A924-4E4A-9189-81E7FBB324E1}" destId="{B88855FC-EBDE-4EE1-BC3A-FECE8D8A6F85}" srcOrd="1" destOrd="0" presId="urn:microsoft.com/office/officeart/2005/8/layout/hierarchy3"/>
    <dgm:cxn modelId="{276685AC-9F92-42F4-A9C1-F5E754D7AD7B}" type="presOf" srcId="{C5B993D3-13A0-47D3-B72D-DD38E735C87D}" destId="{573EFDC0-D0BB-4F8B-833D-33E8A1F7C93A}" srcOrd="0" destOrd="0" presId="urn:microsoft.com/office/officeart/2005/8/layout/hierarchy3"/>
    <dgm:cxn modelId="{4978A4DE-4310-4364-B988-14CDCECEC758}" type="presOf" srcId="{C65A0E7D-F7AF-44D5-87DC-5C6034C4FEA6}" destId="{FD4D85C7-1F2A-4F6B-B2D2-C5DE81977B45}" srcOrd="0" destOrd="0" presId="urn:microsoft.com/office/officeart/2005/8/layout/hierarchy3"/>
    <dgm:cxn modelId="{96029BAE-C5B4-4E91-AF7D-9D9138427936}" type="presOf" srcId="{6523AE1B-526F-463D-8AA9-79A6DB32F797}" destId="{D5A25B16-14EE-463A-BCA4-A8CD83D591CA}" srcOrd="1" destOrd="0" presId="urn:microsoft.com/office/officeart/2005/8/layout/hierarchy3"/>
    <dgm:cxn modelId="{6CAE9D90-7455-41DD-8A2B-B76A4C9714F7}" type="presOf" srcId="{36DC8950-FB24-41B9-9367-7C77A69B1A6C}" destId="{106F7F76-77CB-4DEC-84BA-ADF2BAEB7E62}" srcOrd="0" destOrd="0" presId="urn:microsoft.com/office/officeart/2005/8/layout/hierarchy3"/>
    <dgm:cxn modelId="{03ABAEFE-060C-4AA3-97AC-32A6CBD9B233}" type="presOf" srcId="{8A8497C5-02C3-4E57-A53B-8D2495529B1C}" destId="{386B6584-A79C-4583-BF5E-3F16FF8840BE}" srcOrd="0" destOrd="0" presId="urn:microsoft.com/office/officeart/2005/8/layout/hierarchy3"/>
    <dgm:cxn modelId="{F8619F74-3D6C-4B73-9087-6894CA0DCE63}" type="presOf" srcId="{8E61EF86-BAE4-489B-9B32-AA887CB851E1}" destId="{207B1596-43BB-41BB-A8DA-EC32E918476D}" srcOrd="0" destOrd="0" presId="urn:microsoft.com/office/officeart/2005/8/layout/hierarchy3"/>
    <dgm:cxn modelId="{8B9897D6-75F7-4AED-8FCD-3C90C1F4FEEE}" type="presOf" srcId="{6523AE1B-526F-463D-8AA9-79A6DB32F797}" destId="{DD94CF63-08D8-4DB0-A070-30994EEF23B3}" srcOrd="0" destOrd="0" presId="urn:microsoft.com/office/officeart/2005/8/layout/hierarchy3"/>
    <dgm:cxn modelId="{0298A8B8-02F1-43BA-AAFE-7A747A4EEC8A}" srcId="{D0E75C51-7CB7-426C-BDBB-B2D196154B90}" destId="{6C0B1783-A924-4E4A-9189-81E7FBB324E1}" srcOrd="1" destOrd="0" parTransId="{5F50C586-360F-47FB-BD70-D10E62B51AD9}" sibTransId="{F186B255-0973-447A-90E3-067A12327176}"/>
    <dgm:cxn modelId="{C679B692-C53B-4538-A8B6-4191E26595F8}" type="presOf" srcId="{5F41554D-C2D0-4D02-B6B3-6B8FAA597AA3}" destId="{05813615-886D-4AC0-A6D0-3B98ABD6AB33}" srcOrd="0" destOrd="0" presId="urn:microsoft.com/office/officeart/2005/8/layout/hierarchy3"/>
    <dgm:cxn modelId="{9E7717D9-7F43-4A93-BC24-7E750404077D}" type="presOf" srcId="{D0E75C51-7CB7-426C-BDBB-B2D196154B90}" destId="{BBDA7997-14C5-4D73-AD56-60CC4A7665DC}" srcOrd="0" destOrd="0" presId="urn:microsoft.com/office/officeart/2005/8/layout/hierarchy3"/>
    <dgm:cxn modelId="{B803F630-0B07-4FBE-B08C-FD99E3DC4943}" type="presOf" srcId="{00BB661D-0B3B-49C2-9270-CE94FF9CC4A0}" destId="{D32DD4F0-63A5-45BC-936C-88454562D206}" srcOrd="0" destOrd="0" presId="urn:microsoft.com/office/officeart/2005/8/layout/hierarchy3"/>
    <dgm:cxn modelId="{346296B9-1DC9-4E89-98E3-FF8493337215}" srcId="{6C0B1783-A924-4E4A-9189-81E7FBB324E1}" destId="{8A8497C5-02C3-4E57-A53B-8D2495529B1C}" srcOrd="1" destOrd="0" parTransId="{00BB661D-0B3B-49C2-9270-CE94FF9CC4A0}" sibTransId="{4F27024F-9871-4022-9151-740A0CC00FDD}"/>
    <dgm:cxn modelId="{38FF15C4-E5F5-471D-BD4E-DBCE9EBB9BF2}" srcId="{D0E75C51-7CB7-426C-BDBB-B2D196154B90}" destId="{6523AE1B-526F-463D-8AA9-79A6DB32F797}" srcOrd="0" destOrd="0" parTransId="{0AFD73DF-2922-48C4-83CB-1EB8EF50C439}" sibTransId="{72293B75-BD17-4EC8-AEF1-5D6DA07A8195}"/>
    <dgm:cxn modelId="{E16916AC-C204-4807-AB11-CDE29261304F}" type="presOf" srcId="{6C0B1783-A924-4E4A-9189-81E7FBB324E1}" destId="{3DC5257C-33E3-4BF2-AC11-AF9626B36831}" srcOrd="0" destOrd="0" presId="urn:microsoft.com/office/officeart/2005/8/layout/hierarchy3"/>
    <dgm:cxn modelId="{391CE441-F79A-4702-AA3E-9CF0F28A311E}" srcId="{6523AE1B-526F-463D-8AA9-79A6DB32F797}" destId="{5F41554D-C2D0-4D02-B6B3-6B8FAA597AA3}" srcOrd="1" destOrd="0" parTransId="{C5B993D3-13A0-47D3-B72D-DD38E735C87D}" sibTransId="{7F605A1D-4CC6-47B4-B589-7BD1509C9313}"/>
    <dgm:cxn modelId="{C3BAF0B0-7710-4ECF-BD40-9ABAB23A830A}" srcId="{6523AE1B-526F-463D-8AA9-79A6DB32F797}" destId="{8E61EF86-BAE4-489B-9B32-AA887CB851E1}" srcOrd="0" destOrd="0" parTransId="{C65A0E7D-F7AF-44D5-87DC-5C6034C4FEA6}" sibTransId="{C432ED2B-5588-46A7-8661-8A750AA38576}"/>
    <dgm:cxn modelId="{5220D588-B247-42C6-80DE-988969AB9556}" srcId="{6C0B1783-A924-4E4A-9189-81E7FBB324E1}" destId="{36DC8950-FB24-41B9-9367-7C77A69B1A6C}" srcOrd="0" destOrd="0" parTransId="{538158C2-19A1-4617-9876-8CE89FE64639}" sibTransId="{B91BAC2F-1E04-4F3C-BF47-D1EE943989E8}"/>
    <dgm:cxn modelId="{BBC19B3C-4F08-456C-8996-5931FFBBA8B4}" type="presParOf" srcId="{BBDA7997-14C5-4D73-AD56-60CC4A7665DC}" destId="{852ED512-6DE0-4389-8102-B793690E44CC}" srcOrd="0" destOrd="0" presId="urn:microsoft.com/office/officeart/2005/8/layout/hierarchy3"/>
    <dgm:cxn modelId="{9FC1BDA8-678D-4E0E-8DD9-5253F6063704}" type="presParOf" srcId="{852ED512-6DE0-4389-8102-B793690E44CC}" destId="{52E471D0-40FC-43CB-ACC4-DD71B5048438}" srcOrd="0" destOrd="0" presId="urn:microsoft.com/office/officeart/2005/8/layout/hierarchy3"/>
    <dgm:cxn modelId="{8D261716-5CA9-48FC-8C8D-3080CBB3567A}" type="presParOf" srcId="{52E471D0-40FC-43CB-ACC4-DD71B5048438}" destId="{DD94CF63-08D8-4DB0-A070-30994EEF23B3}" srcOrd="0" destOrd="0" presId="urn:microsoft.com/office/officeart/2005/8/layout/hierarchy3"/>
    <dgm:cxn modelId="{0400F9BC-CDF7-4B1F-9151-F00793920DA9}" type="presParOf" srcId="{52E471D0-40FC-43CB-ACC4-DD71B5048438}" destId="{D5A25B16-14EE-463A-BCA4-A8CD83D591CA}" srcOrd="1" destOrd="0" presId="urn:microsoft.com/office/officeart/2005/8/layout/hierarchy3"/>
    <dgm:cxn modelId="{7098D39A-1663-4354-A808-5208E17C6192}" type="presParOf" srcId="{852ED512-6DE0-4389-8102-B793690E44CC}" destId="{01193C2C-41B8-4CB7-ABF5-6F718A7E9CEB}" srcOrd="1" destOrd="0" presId="urn:microsoft.com/office/officeart/2005/8/layout/hierarchy3"/>
    <dgm:cxn modelId="{0E7D9AC9-ADFC-487C-B1EC-4BAFDBCF1286}" type="presParOf" srcId="{01193C2C-41B8-4CB7-ABF5-6F718A7E9CEB}" destId="{FD4D85C7-1F2A-4F6B-B2D2-C5DE81977B45}" srcOrd="0" destOrd="0" presId="urn:microsoft.com/office/officeart/2005/8/layout/hierarchy3"/>
    <dgm:cxn modelId="{279A87AF-ACBD-47B8-9D7C-11E54DFA4277}" type="presParOf" srcId="{01193C2C-41B8-4CB7-ABF5-6F718A7E9CEB}" destId="{207B1596-43BB-41BB-A8DA-EC32E918476D}" srcOrd="1" destOrd="0" presId="urn:microsoft.com/office/officeart/2005/8/layout/hierarchy3"/>
    <dgm:cxn modelId="{7A951B97-F236-4920-8211-AE476FDFD4A0}" type="presParOf" srcId="{01193C2C-41B8-4CB7-ABF5-6F718A7E9CEB}" destId="{573EFDC0-D0BB-4F8B-833D-33E8A1F7C93A}" srcOrd="2" destOrd="0" presId="urn:microsoft.com/office/officeart/2005/8/layout/hierarchy3"/>
    <dgm:cxn modelId="{891220CB-3A4B-4179-9D87-14B25272AEED}" type="presParOf" srcId="{01193C2C-41B8-4CB7-ABF5-6F718A7E9CEB}" destId="{05813615-886D-4AC0-A6D0-3B98ABD6AB33}" srcOrd="3" destOrd="0" presId="urn:microsoft.com/office/officeart/2005/8/layout/hierarchy3"/>
    <dgm:cxn modelId="{AB550F42-941C-4748-AF5A-64CA71B50E51}" type="presParOf" srcId="{BBDA7997-14C5-4D73-AD56-60CC4A7665DC}" destId="{3B961DC4-246E-46C5-B778-00F7CE6C4418}" srcOrd="1" destOrd="0" presId="urn:microsoft.com/office/officeart/2005/8/layout/hierarchy3"/>
    <dgm:cxn modelId="{0B03C631-E06E-452C-A84D-871C2A69FDB9}" type="presParOf" srcId="{3B961DC4-246E-46C5-B778-00F7CE6C4418}" destId="{0284861D-517A-4166-BD9E-2426E939C1C9}" srcOrd="0" destOrd="0" presId="urn:microsoft.com/office/officeart/2005/8/layout/hierarchy3"/>
    <dgm:cxn modelId="{D6547E45-BE29-4F58-BE15-A84709760CD2}" type="presParOf" srcId="{0284861D-517A-4166-BD9E-2426E939C1C9}" destId="{3DC5257C-33E3-4BF2-AC11-AF9626B36831}" srcOrd="0" destOrd="0" presId="urn:microsoft.com/office/officeart/2005/8/layout/hierarchy3"/>
    <dgm:cxn modelId="{6D5F876B-6FA8-405E-A16E-52B29134244D}" type="presParOf" srcId="{0284861D-517A-4166-BD9E-2426E939C1C9}" destId="{B88855FC-EBDE-4EE1-BC3A-FECE8D8A6F85}" srcOrd="1" destOrd="0" presId="urn:microsoft.com/office/officeart/2005/8/layout/hierarchy3"/>
    <dgm:cxn modelId="{794899F4-A679-4947-87A7-7F0CC0BBB560}" type="presParOf" srcId="{3B961DC4-246E-46C5-B778-00F7CE6C4418}" destId="{38B78D5F-DB47-46D5-B488-109DFD998626}" srcOrd="1" destOrd="0" presId="urn:microsoft.com/office/officeart/2005/8/layout/hierarchy3"/>
    <dgm:cxn modelId="{4D9997A4-A4EE-47F7-9920-8B6FE9F883D1}" type="presParOf" srcId="{38B78D5F-DB47-46D5-B488-109DFD998626}" destId="{0711366F-9451-49BE-BCEF-4D9C14E3F932}" srcOrd="0" destOrd="0" presId="urn:microsoft.com/office/officeart/2005/8/layout/hierarchy3"/>
    <dgm:cxn modelId="{6D0E3E86-527A-4672-9CDE-B8F9ADFB2D55}" type="presParOf" srcId="{38B78D5F-DB47-46D5-B488-109DFD998626}" destId="{106F7F76-77CB-4DEC-84BA-ADF2BAEB7E62}" srcOrd="1" destOrd="0" presId="urn:microsoft.com/office/officeart/2005/8/layout/hierarchy3"/>
    <dgm:cxn modelId="{1A2E1CAE-39F4-46F5-917F-E7DF63321D9B}" type="presParOf" srcId="{38B78D5F-DB47-46D5-B488-109DFD998626}" destId="{D32DD4F0-63A5-45BC-936C-88454562D206}" srcOrd="2" destOrd="0" presId="urn:microsoft.com/office/officeart/2005/8/layout/hierarchy3"/>
    <dgm:cxn modelId="{FECCEA38-87B5-4AF2-BBC7-7BD7836F517E}" type="presParOf" srcId="{38B78D5F-DB47-46D5-B488-109DFD998626}" destId="{386B6584-A79C-4583-BF5E-3F16FF8840BE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EC40A1F-C6B6-41DA-B83D-DA296D064AC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18B3345-E78F-44A4-9446-CCDE2816277F}">
      <dgm:prSet/>
      <dgm:spPr/>
      <dgm:t>
        <a:bodyPr/>
        <a:lstStyle/>
        <a:p>
          <a:pPr rtl="0"/>
          <a:r>
            <a:rPr lang="en-US" dirty="0" smtClean="0"/>
            <a:t>The global objective of the WP is to qualify CFD as a valid instrument for Gen-IV nuclear design. </a:t>
          </a:r>
        </a:p>
        <a:p>
          <a:pPr rtl="0"/>
          <a:r>
            <a:rPr lang="en-US" dirty="0" smtClean="0"/>
            <a:t>In order to reach this goal, several intermediate objectives are pursued.</a:t>
          </a:r>
          <a:endParaRPr lang="it-IT" dirty="0"/>
        </a:p>
      </dgm:t>
    </dgm:pt>
    <dgm:pt modelId="{3ED21270-B3D5-4587-B0F5-A3F980B477B0}" type="parTrans" cxnId="{1EF276D1-017E-493C-B9A2-1AAEEE698BA4}">
      <dgm:prSet/>
      <dgm:spPr/>
      <dgm:t>
        <a:bodyPr/>
        <a:lstStyle/>
        <a:p>
          <a:endParaRPr lang="it-IT"/>
        </a:p>
      </dgm:t>
    </dgm:pt>
    <dgm:pt modelId="{758B4182-F34B-47B8-8975-01194D2EFD61}" type="sibTrans" cxnId="{1EF276D1-017E-493C-B9A2-1AAEEE698BA4}">
      <dgm:prSet/>
      <dgm:spPr/>
      <dgm:t>
        <a:bodyPr/>
        <a:lstStyle/>
        <a:p>
          <a:endParaRPr lang="it-IT"/>
        </a:p>
      </dgm:t>
    </dgm:pt>
    <dgm:pt modelId="{969E76EA-86C4-4216-9B1E-9B55FCD494BF}">
      <dgm:prSet custT="1"/>
      <dgm:spPr/>
      <dgm:t>
        <a:bodyPr/>
        <a:lstStyle/>
        <a:p>
          <a:pPr rtl="0"/>
          <a:r>
            <a:rPr lang="en-US" sz="1600" dirty="0" smtClean="0"/>
            <a:t>Reach operability on relevant experimental facilities, sufficiently instrumented.</a:t>
          </a:r>
          <a:endParaRPr lang="it-IT" sz="1600" dirty="0"/>
        </a:p>
      </dgm:t>
    </dgm:pt>
    <dgm:pt modelId="{BF148509-4B28-4D86-8445-8372DF4ABCD1}" type="parTrans" cxnId="{5BBA8205-35AF-4F68-82E0-9E0B40308A5C}">
      <dgm:prSet/>
      <dgm:spPr/>
      <dgm:t>
        <a:bodyPr/>
        <a:lstStyle/>
        <a:p>
          <a:endParaRPr lang="it-IT"/>
        </a:p>
      </dgm:t>
    </dgm:pt>
    <dgm:pt modelId="{064D146A-0FB7-4151-A56A-2B6812FC6467}" type="sibTrans" cxnId="{5BBA8205-35AF-4F68-82E0-9E0B40308A5C}">
      <dgm:prSet/>
      <dgm:spPr/>
      <dgm:t>
        <a:bodyPr/>
        <a:lstStyle/>
        <a:p>
          <a:endParaRPr lang="it-IT"/>
        </a:p>
      </dgm:t>
    </dgm:pt>
    <dgm:pt modelId="{AC282D86-DFB4-4F47-B420-0EA63B260A98}">
      <dgm:prSet custT="1"/>
      <dgm:spPr/>
      <dgm:t>
        <a:bodyPr/>
        <a:lstStyle/>
        <a:p>
          <a:pPr rtl="0"/>
          <a:r>
            <a:rPr lang="en-US" sz="1600" smtClean="0"/>
            <a:t>Operate successfully these facilities </a:t>
          </a:r>
          <a:endParaRPr lang="it-IT" sz="1600"/>
        </a:p>
      </dgm:t>
    </dgm:pt>
    <dgm:pt modelId="{0A5ED92B-54FE-4014-9695-5988450CAE68}" type="parTrans" cxnId="{E31DB267-EB51-43E8-9CDE-670BA11BA012}">
      <dgm:prSet/>
      <dgm:spPr/>
      <dgm:t>
        <a:bodyPr/>
        <a:lstStyle/>
        <a:p>
          <a:endParaRPr lang="it-IT"/>
        </a:p>
      </dgm:t>
    </dgm:pt>
    <dgm:pt modelId="{D1CC1082-0E6E-4C15-9300-749D1F4CCBC4}" type="sibTrans" cxnId="{E31DB267-EB51-43E8-9CDE-670BA11BA012}">
      <dgm:prSet/>
      <dgm:spPr/>
      <dgm:t>
        <a:bodyPr/>
        <a:lstStyle/>
        <a:p>
          <a:endParaRPr lang="it-IT"/>
        </a:p>
      </dgm:t>
    </dgm:pt>
    <dgm:pt modelId="{90D98993-56EA-4039-B408-D1A7A21ABF4A}">
      <dgm:prSet custT="1"/>
      <dgm:spPr/>
      <dgm:t>
        <a:bodyPr/>
        <a:lstStyle/>
        <a:p>
          <a:pPr rtl="0"/>
          <a:r>
            <a:rPr lang="en-US" sz="1600" smtClean="0"/>
            <a:t>Generate consistent data bases</a:t>
          </a:r>
          <a:endParaRPr lang="it-IT" sz="1600"/>
        </a:p>
      </dgm:t>
    </dgm:pt>
    <dgm:pt modelId="{6B165A76-E356-430A-B94B-E02EF6EFABBB}" type="parTrans" cxnId="{D201A426-9FA7-402C-B7F7-38CE90232753}">
      <dgm:prSet/>
      <dgm:spPr/>
      <dgm:t>
        <a:bodyPr/>
        <a:lstStyle/>
        <a:p>
          <a:endParaRPr lang="it-IT"/>
        </a:p>
      </dgm:t>
    </dgm:pt>
    <dgm:pt modelId="{7E6B83BF-6A4C-4B3A-85DF-4A92DA736C96}" type="sibTrans" cxnId="{D201A426-9FA7-402C-B7F7-38CE90232753}">
      <dgm:prSet/>
      <dgm:spPr/>
      <dgm:t>
        <a:bodyPr/>
        <a:lstStyle/>
        <a:p>
          <a:endParaRPr lang="it-IT"/>
        </a:p>
      </dgm:t>
    </dgm:pt>
    <dgm:pt modelId="{234A3934-D4DF-497F-B2BD-16BDA89C6CDE}">
      <dgm:prSet custT="1"/>
      <dgm:spPr/>
      <dgm:t>
        <a:bodyPr/>
        <a:lstStyle/>
        <a:p>
          <a:pPr rtl="0"/>
          <a:r>
            <a:rPr lang="en-US" sz="1600" dirty="0" smtClean="0"/>
            <a:t>Model the experimental facilities with CFD during the pre-design, design phase and experimental campaign definition.</a:t>
          </a:r>
          <a:endParaRPr lang="it-IT" sz="1600" dirty="0"/>
        </a:p>
      </dgm:t>
    </dgm:pt>
    <dgm:pt modelId="{08622B0E-8155-44F2-8899-15A487EF2CC6}" type="parTrans" cxnId="{F65B0D61-8019-41A8-A2DD-5E91678D940B}">
      <dgm:prSet/>
      <dgm:spPr/>
      <dgm:t>
        <a:bodyPr/>
        <a:lstStyle/>
        <a:p>
          <a:endParaRPr lang="it-IT"/>
        </a:p>
      </dgm:t>
    </dgm:pt>
    <dgm:pt modelId="{D37A036A-DBBD-4AF3-B62D-B97711499F5F}" type="sibTrans" cxnId="{F65B0D61-8019-41A8-A2DD-5E91678D940B}">
      <dgm:prSet/>
      <dgm:spPr/>
      <dgm:t>
        <a:bodyPr/>
        <a:lstStyle/>
        <a:p>
          <a:endParaRPr lang="it-IT"/>
        </a:p>
      </dgm:t>
    </dgm:pt>
    <dgm:pt modelId="{B67545E3-4E0B-41C2-BA3C-746F9865644E}">
      <dgm:prSet custT="1"/>
      <dgm:spPr/>
      <dgm:t>
        <a:bodyPr/>
        <a:lstStyle/>
        <a:p>
          <a:pPr rtl="0"/>
          <a:r>
            <a:rPr lang="en-US" sz="1600" dirty="0" smtClean="0"/>
            <a:t>Run successfully the CFD model, possibly giving useful input during the design phase</a:t>
          </a:r>
          <a:endParaRPr lang="it-IT" sz="1600" dirty="0"/>
        </a:p>
      </dgm:t>
    </dgm:pt>
    <dgm:pt modelId="{00A4977D-4841-4763-91F5-D69CB84D68A5}" type="parTrans" cxnId="{296C38F2-40B3-40EB-B6F4-8F27FBB73987}">
      <dgm:prSet/>
      <dgm:spPr/>
      <dgm:t>
        <a:bodyPr/>
        <a:lstStyle/>
        <a:p>
          <a:endParaRPr lang="it-IT"/>
        </a:p>
      </dgm:t>
    </dgm:pt>
    <dgm:pt modelId="{B5FE947A-A94F-4E13-81CF-71F05020D0BF}" type="sibTrans" cxnId="{296C38F2-40B3-40EB-B6F4-8F27FBB73987}">
      <dgm:prSet/>
      <dgm:spPr/>
      <dgm:t>
        <a:bodyPr/>
        <a:lstStyle/>
        <a:p>
          <a:endParaRPr lang="it-IT"/>
        </a:p>
      </dgm:t>
    </dgm:pt>
    <dgm:pt modelId="{F136EDEF-B486-4751-B298-CD9E747EBB1E}">
      <dgm:prSet custT="1"/>
      <dgm:spPr/>
      <dgm:t>
        <a:bodyPr/>
        <a:lstStyle/>
        <a:p>
          <a:pPr rtl="0"/>
          <a:r>
            <a:rPr lang="en-US" sz="1600" smtClean="0"/>
            <a:t>Run the CFD model with the more similar possible operating condition of the experimental campaign.</a:t>
          </a:r>
          <a:endParaRPr lang="it-IT" sz="1600"/>
        </a:p>
      </dgm:t>
    </dgm:pt>
    <dgm:pt modelId="{4F9F1A9F-7A68-4647-AB2C-15E944BF25C2}" type="parTrans" cxnId="{735A2014-8615-4674-AC80-F581D237C5DA}">
      <dgm:prSet/>
      <dgm:spPr/>
      <dgm:t>
        <a:bodyPr/>
        <a:lstStyle/>
        <a:p>
          <a:endParaRPr lang="it-IT"/>
        </a:p>
      </dgm:t>
    </dgm:pt>
    <dgm:pt modelId="{8AE5E152-7594-4DB6-9E78-93F732F1B880}" type="sibTrans" cxnId="{735A2014-8615-4674-AC80-F581D237C5DA}">
      <dgm:prSet/>
      <dgm:spPr/>
      <dgm:t>
        <a:bodyPr/>
        <a:lstStyle/>
        <a:p>
          <a:endParaRPr lang="it-IT"/>
        </a:p>
      </dgm:t>
    </dgm:pt>
    <dgm:pt modelId="{720A086A-6D5F-46B7-9052-D05158AA9178}">
      <dgm:prSet custT="1"/>
      <dgm:spPr/>
      <dgm:t>
        <a:bodyPr/>
        <a:lstStyle/>
        <a:p>
          <a:pPr rtl="0"/>
          <a:r>
            <a:rPr lang="en-US" sz="1600" smtClean="0"/>
            <a:t>Manage to use the data bases for a confront with the numerical results.</a:t>
          </a:r>
          <a:endParaRPr lang="it-IT" sz="1600"/>
        </a:p>
      </dgm:t>
    </dgm:pt>
    <dgm:pt modelId="{2E6AA060-4E34-48AF-A810-86E5340E2013}" type="parTrans" cxnId="{49A7DD78-0959-4406-AFC6-C8E313253DA6}">
      <dgm:prSet/>
      <dgm:spPr/>
      <dgm:t>
        <a:bodyPr/>
        <a:lstStyle/>
        <a:p>
          <a:endParaRPr lang="it-IT"/>
        </a:p>
      </dgm:t>
    </dgm:pt>
    <dgm:pt modelId="{7ED4FCA1-C1C7-4127-BB1C-F7605DCBF73E}" type="sibTrans" cxnId="{49A7DD78-0959-4406-AFC6-C8E313253DA6}">
      <dgm:prSet/>
      <dgm:spPr/>
      <dgm:t>
        <a:bodyPr/>
        <a:lstStyle/>
        <a:p>
          <a:endParaRPr lang="it-IT"/>
        </a:p>
      </dgm:t>
    </dgm:pt>
    <dgm:pt modelId="{2A852785-C923-4830-82DE-6E5C8CD0DC6B}">
      <dgm:prSet custT="1"/>
      <dgm:spPr/>
      <dgm:t>
        <a:bodyPr/>
        <a:lstStyle/>
        <a:p>
          <a:pPr rtl="0"/>
          <a:r>
            <a:rPr lang="en-US" sz="1600" smtClean="0"/>
            <a:t>Confront numerical and experimental results, find relevant data to be confronted.</a:t>
          </a:r>
          <a:endParaRPr lang="it-IT" sz="1600"/>
        </a:p>
      </dgm:t>
    </dgm:pt>
    <dgm:pt modelId="{0EB759BB-2033-4ABB-B5FA-27DE849AA60F}" type="parTrans" cxnId="{5C3621A2-C74B-4E34-ADB8-A7BC9AC353E9}">
      <dgm:prSet/>
      <dgm:spPr/>
      <dgm:t>
        <a:bodyPr/>
        <a:lstStyle/>
        <a:p>
          <a:endParaRPr lang="it-IT"/>
        </a:p>
      </dgm:t>
    </dgm:pt>
    <dgm:pt modelId="{AF9876EB-F334-4773-8CB9-CFECB7E49E7C}" type="sibTrans" cxnId="{5C3621A2-C74B-4E34-ADB8-A7BC9AC353E9}">
      <dgm:prSet/>
      <dgm:spPr/>
      <dgm:t>
        <a:bodyPr/>
        <a:lstStyle/>
        <a:p>
          <a:endParaRPr lang="it-IT"/>
        </a:p>
      </dgm:t>
    </dgm:pt>
    <dgm:pt modelId="{44F4D780-FF54-41A8-A312-D4C9BAF5C084}">
      <dgm:prSet custT="1"/>
      <dgm:spPr/>
      <dgm:t>
        <a:bodyPr/>
        <a:lstStyle/>
        <a:p>
          <a:pPr rtl="0"/>
          <a:r>
            <a:rPr lang="en-US" sz="1600" smtClean="0"/>
            <a:t>Analyze possible discrepancies.</a:t>
          </a:r>
          <a:endParaRPr lang="it-IT" sz="1600"/>
        </a:p>
      </dgm:t>
    </dgm:pt>
    <dgm:pt modelId="{3E184319-9C04-4E69-AB59-AFA52D1ACB34}" type="parTrans" cxnId="{66063C73-0566-4111-BB77-C42288ED4AEA}">
      <dgm:prSet/>
      <dgm:spPr/>
      <dgm:t>
        <a:bodyPr/>
        <a:lstStyle/>
        <a:p>
          <a:endParaRPr lang="it-IT"/>
        </a:p>
      </dgm:t>
    </dgm:pt>
    <dgm:pt modelId="{DD482C92-3B53-4AED-898A-B1F366F6B49E}" type="sibTrans" cxnId="{66063C73-0566-4111-BB77-C42288ED4AEA}">
      <dgm:prSet/>
      <dgm:spPr/>
      <dgm:t>
        <a:bodyPr/>
        <a:lstStyle/>
        <a:p>
          <a:endParaRPr lang="it-IT"/>
        </a:p>
      </dgm:t>
    </dgm:pt>
    <dgm:pt modelId="{F5ABA0BC-AA95-453E-A25D-0977C070EC76}">
      <dgm:prSet custT="1"/>
      <dgm:spPr/>
      <dgm:t>
        <a:bodyPr/>
        <a:lstStyle/>
        <a:p>
          <a:pPr rtl="0"/>
          <a:r>
            <a:rPr lang="en-US" sz="1600" smtClean="0"/>
            <a:t>Improve the numerical model and/or reinterpret experimental data.</a:t>
          </a:r>
          <a:endParaRPr lang="it-IT" sz="1600"/>
        </a:p>
      </dgm:t>
    </dgm:pt>
    <dgm:pt modelId="{E71A829B-EDBB-4EAC-A199-1C2482643184}" type="parTrans" cxnId="{C180FD8C-2B34-4837-892F-7026960E6F9D}">
      <dgm:prSet/>
      <dgm:spPr/>
      <dgm:t>
        <a:bodyPr/>
        <a:lstStyle/>
        <a:p>
          <a:endParaRPr lang="it-IT"/>
        </a:p>
      </dgm:t>
    </dgm:pt>
    <dgm:pt modelId="{D270AC30-2AC5-4078-9513-A5F6797E9D6C}" type="sibTrans" cxnId="{C180FD8C-2B34-4837-892F-7026960E6F9D}">
      <dgm:prSet/>
      <dgm:spPr/>
      <dgm:t>
        <a:bodyPr/>
        <a:lstStyle/>
        <a:p>
          <a:endParaRPr lang="it-IT"/>
        </a:p>
      </dgm:t>
    </dgm:pt>
    <dgm:pt modelId="{82D25898-2299-4D42-83A1-1F5E69FF3FB9}">
      <dgm:prSet custT="1"/>
      <dgm:spPr/>
      <dgm:t>
        <a:bodyPr/>
        <a:lstStyle/>
        <a:p>
          <a:pPr rtl="0"/>
          <a:r>
            <a:rPr lang="en-US" sz="1600" smtClean="0"/>
            <a:t>Hopefully validate the numerical models.</a:t>
          </a:r>
          <a:endParaRPr lang="it-IT" sz="1600"/>
        </a:p>
      </dgm:t>
    </dgm:pt>
    <dgm:pt modelId="{BB47C775-DCFF-4ECC-8426-56E662F2C1D8}" type="parTrans" cxnId="{73F34388-B856-4403-B877-5A3D0BA289B4}">
      <dgm:prSet/>
      <dgm:spPr/>
      <dgm:t>
        <a:bodyPr/>
        <a:lstStyle/>
        <a:p>
          <a:endParaRPr lang="it-IT"/>
        </a:p>
      </dgm:t>
    </dgm:pt>
    <dgm:pt modelId="{646F3F0F-CF08-43C9-9C01-A2ADAE69F15A}" type="sibTrans" cxnId="{73F34388-B856-4403-B877-5A3D0BA289B4}">
      <dgm:prSet/>
      <dgm:spPr/>
      <dgm:t>
        <a:bodyPr/>
        <a:lstStyle/>
        <a:p>
          <a:endParaRPr lang="it-IT"/>
        </a:p>
      </dgm:t>
    </dgm:pt>
    <dgm:pt modelId="{463759E5-DA78-4980-8FC4-EBFFCD9D3CFE}">
      <dgm:prSet custT="1"/>
      <dgm:spPr/>
      <dgm:t>
        <a:bodyPr/>
        <a:lstStyle/>
        <a:p>
          <a:pPr rtl="0"/>
          <a:r>
            <a:rPr lang="en-US" sz="1600" smtClean="0"/>
            <a:t>Highlight remaining issues.</a:t>
          </a:r>
          <a:endParaRPr lang="it-IT" sz="1600"/>
        </a:p>
      </dgm:t>
    </dgm:pt>
    <dgm:pt modelId="{5888BD5D-13D0-467C-B5D1-DCBE6EB8EA25}" type="parTrans" cxnId="{BDA9C959-42AB-431E-8AE9-897D5F79BB66}">
      <dgm:prSet/>
      <dgm:spPr/>
      <dgm:t>
        <a:bodyPr/>
        <a:lstStyle/>
        <a:p>
          <a:endParaRPr lang="it-IT"/>
        </a:p>
      </dgm:t>
    </dgm:pt>
    <dgm:pt modelId="{3BC8C543-C790-4ADB-977C-4F0B778D0096}" type="sibTrans" cxnId="{BDA9C959-42AB-431E-8AE9-897D5F79BB66}">
      <dgm:prSet/>
      <dgm:spPr/>
      <dgm:t>
        <a:bodyPr/>
        <a:lstStyle/>
        <a:p>
          <a:endParaRPr lang="it-IT"/>
        </a:p>
      </dgm:t>
    </dgm:pt>
    <dgm:pt modelId="{CFBC4F10-4B49-453A-A6EA-48E3DA66A589}">
      <dgm:prSet custT="1"/>
      <dgm:spPr/>
      <dgm:t>
        <a:bodyPr/>
        <a:lstStyle/>
        <a:p>
          <a:pPr rtl="0"/>
          <a:r>
            <a:rPr lang="en-US" sz="1600" smtClean="0"/>
            <a:t>Consistently extrapolate the numerical models for real-size nuclear design.</a:t>
          </a:r>
          <a:endParaRPr lang="it-IT" sz="1600"/>
        </a:p>
      </dgm:t>
    </dgm:pt>
    <dgm:pt modelId="{413A6AE2-F354-46AC-9CF5-3DA9F21506C1}" type="parTrans" cxnId="{975660D5-A3F2-42AF-B723-33ADC34C3B99}">
      <dgm:prSet/>
      <dgm:spPr/>
      <dgm:t>
        <a:bodyPr/>
        <a:lstStyle/>
        <a:p>
          <a:endParaRPr lang="it-IT"/>
        </a:p>
      </dgm:t>
    </dgm:pt>
    <dgm:pt modelId="{759D19C4-04D1-47B7-A5FF-FAA19FF46624}" type="sibTrans" cxnId="{975660D5-A3F2-42AF-B723-33ADC34C3B99}">
      <dgm:prSet/>
      <dgm:spPr/>
      <dgm:t>
        <a:bodyPr/>
        <a:lstStyle/>
        <a:p>
          <a:endParaRPr lang="it-IT"/>
        </a:p>
      </dgm:t>
    </dgm:pt>
    <dgm:pt modelId="{7516D359-25EF-44D2-832C-0B11C8319AD2}" type="pres">
      <dgm:prSet presAssocID="{0EC40A1F-C6B6-41DA-B83D-DA296D064AC4}" presName="Name0" presStyleCnt="0">
        <dgm:presLayoutVars>
          <dgm:dir/>
          <dgm:animLvl val="lvl"/>
          <dgm:resizeHandles val="exact"/>
        </dgm:presLayoutVars>
      </dgm:prSet>
      <dgm:spPr/>
    </dgm:pt>
    <dgm:pt modelId="{6D91357E-436C-4F0B-998A-4D502321BD1D}" type="pres">
      <dgm:prSet presAssocID="{618B3345-E78F-44A4-9446-CCDE2816277F}" presName="linNode" presStyleCnt="0"/>
      <dgm:spPr/>
    </dgm:pt>
    <dgm:pt modelId="{60FEBF38-8FAA-46EF-8C99-CB0AF1DDE9C1}" type="pres">
      <dgm:prSet presAssocID="{618B3345-E78F-44A4-9446-CCDE2816277F}" presName="parentText" presStyleLbl="node1" presStyleIdx="0" presStyleCnt="1" custScaleX="77623">
        <dgm:presLayoutVars>
          <dgm:chMax val="1"/>
          <dgm:bulletEnabled val="1"/>
        </dgm:presLayoutVars>
      </dgm:prSet>
      <dgm:spPr/>
    </dgm:pt>
    <dgm:pt modelId="{F5DC5267-0247-4046-A5F7-82E251F942F2}" type="pres">
      <dgm:prSet presAssocID="{618B3345-E78F-44A4-9446-CCDE2816277F}" presName="descendantText" presStyleLbl="alignAccFollowNode1" presStyleIdx="0" presStyleCnt="1" custScaleX="110533" custScaleY="123704" custLinFactNeighborX="10486" custLinFactNeighborY="1661">
        <dgm:presLayoutVars>
          <dgm:bulletEnabled val="1"/>
        </dgm:presLayoutVars>
      </dgm:prSet>
      <dgm:spPr/>
    </dgm:pt>
  </dgm:ptLst>
  <dgm:cxnLst>
    <dgm:cxn modelId="{4C3D56EE-D284-4D8A-AF77-6640D953A6A3}" type="presOf" srcId="{90D98993-56EA-4039-B408-D1A7A21ABF4A}" destId="{F5DC5267-0247-4046-A5F7-82E251F942F2}" srcOrd="0" destOrd="2" presId="urn:microsoft.com/office/officeart/2005/8/layout/vList5"/>
    <dgm:cxn modelId="{4AEA3D54-9EAB-4D8E-93B9-4DB5D12E99E0}" type="presOf" srcId="{F5ABA0BC-AA95-453E-A25D-0977C070EC76}" destId="{F5DC5267-0247-4046-A5F7-82E251F942F2}" srcOrd="0" destOrd="9" presId="urn:microsoft.com/office/officeart/2005/8/layout/vList5"/>
    <dgm:cxn modelId="{5C3621A2-C74B-4E34-ADB8-A7BC9AC353E9}" srcId="{618B3345-E78F-44A4-9446-CCDE2816277F}" destId="{2A852785-C923-4830-82DE-6E5C8CD0DC6B}" srcOrd="7" destOrd="0" parTransId="{0EB759BB-2033-4ABB-B5FA-27DE849AA60F}" sibTransId="{AF9876EB-F334-4773-8CB9-CFECB7E49E7C}"/>
    <dgm:cxn modelId="{EB821CAF-679A-4AFE-8E88-AFD729974CF1}" type="presOf" srcId="{720A086A-6D5F-46B7-9052-D05158AA9178}" destId="{F5DC5267-0247-4046-A5F7-82E251F942F2}" srcOrd="0" destOrd="6" presId="urn:microsoft.com/office/officeart/2005/8/layout/vList5"/>
    <dgm:cxn modelId="{E3FA0593-2591-4F62-8718-9498583E67B1}" type="presOf" srcId="{B67545E3-4E0B-41C2-BA3C-746F9865644E}" destId="{F5DC5267-0247-4046-A5F7-82E251F942F2}" srcOrd="0" destOrd="4" presId="urn:microsoft.com/office/officeart/2005/8/layout/vList5"/>
    <dgm:cxn modelId="{73F34388-B856-4403-B877-5A3D0BA289B4}" srcId="{618B3345-E78F-44A4-9446-CCDE2816277F}" destId="{82D25898-2299-4D42-83A1-1F5E69FF3FB9}" srcOrd="10" destOrd="0" parTransId="{BB47C775-DCFF-4ECC-8426-56E662F2C1D8}" sibTransId="{646F3F0F-CF08-43C9-9C01-A2ADAE69F15A}"/>
    <dgm:cxn modelId="{E683417C-FCE3-4089-8B4D-7EF08E8DB023}" type="presOf" srcId="{969E76EA-86C4-4216-9B1E-9B55FCD494BF}" destId="{F5DC5267-0247-4046-A5F7-82E251F942F2}" srcOrd="0" destOrd="0" presId="urn:microsoft.com/office/officeart/2005/8/layout/vList5"/>
    <dgm:cxn modelId="{BDA9C959-42AB-431E-8AE9-897D5F79BB66}" srcId="{618B3345-E78F-44A4-9446-CCDE2816277F}" destId="{463759E5-DA78-4980-8FC4-EBFFCD9D3CFE}" srcOrd="11" destOrd="0" parTransId="{5888BD5D-13D0-467C-B5D1-DCBE6EB8EA25}" sibTransId="{3BC8C543-C790-4ADB-977C-4F0B778D0096}"/>
    <dgm:cxn modelId="{26421E45-8827-4931-8445-52A08CFC315B}" type="presOf" srcId="{2A852785-C923-4830-82DE-6E5C8CD0DC6B}" destId="{F5DC5267-0247-4046-A5F7-82E251F942F2}" srcOrd="0" destOrd="7" presId="urn:microsoft.com/office/officeart/2005/8/layout/vList5"/>
    <dgm:cxn modelId="{D201A426-9FA7-402C-B7F7-38CE90232753}" srcId="{618B3345-E78F-44A4-9446-CCDE2816277F}" destId="{90D98993-56EA-4039-B408-D1A7A21ABF4A}" srcOrd="2" destOrd="0" parTransId="{6B165A76-E356-430A-B94B-E02EF6EFABBB}" sibTransId="{7E6B83BF-6A4C-4B3A-85DF-4A92DA736C96}"/>
    <dgm:cxn modelId="{1EF276D1-017E-493C-B9A2-1AAEEE698BA4}" srcId="{0EC40A1F-C6B6-41DA-B83D-DA296D064AC4}" destId="{618B3345-E78F-44A4-9446-CCDE2816277F}" srcOrd="0" destOrd="0" parTransId="{3ED21270-B3D5-4587-B0F5-A3F980B477B0}" sibTransId="{758B4182-F34B-47B8-8975-01194D2EFD61}"/>
    <dgm:cxn modelId="{763F3D61-33E0-459E-9412-4EF70C101AB6}" type="presOf" srcId="{82D25898-2299-4D42-83A1-1F5E69FF3FB9}" destId="{F5DC5267-0247-4046-A5F7-82E251F942F2}" srcOrd="0" destOrd="10" presId="urn:microsoft.com/office/officeart/2005/8/layout/vList5"/>
    <dgm:cxn modelId="{F65B0D61-8019-41A8-A2DD-5E91678D940B}" srcId="{618B3345-E78F-44A4-9446-CCDE2816277F}" destId="{234A3934-D4DF-497F-B2BD-16BDA89C6CDE}" srcOrd="3" destOrd="0" parTransId="{08622B0E-8155-44F2-8899-15A487EF2CC6}" sibTransId="{D37A036A-DBBD-4AF3-B62D-B97711499F5F}"/>
    <dgm:cxn modelId="{B7891CAB-66DF-49AE-87C2-4D0D068A93E5}" type="presOf" srcId="{F136EDEF-B486-4751-B298-CD9E747EBB1E}" destId="{F5DC5267-0247-4046-A5F7-82E251F942F2}" srcOrd="0" destOrd="5" presId="urn:microsoft.com/office/officeart/2005/8/layout/vList5"/>
    <dgm:cxn modelId="{975660D5-A3F2-42AF-B723-33ADC34C3B99}" srcId="{618B3345-E78F-44A4-9446-CCDE2816277F}" destId="{CFBC4F10-4B49-453A-A6EA-48E3DA66A589}" srcOrd="12" destOrd="0" parTransId="{413A6AE2-F354-46AC-9CF5-3DA9F21506C1}" sibTransId="{759D19C4-04D1-47B7-A5FF-FAA19FF46624}"/>
    <dgm:cxn modelId="{AE4C6B49-8700-4278-90C2-318F43F1B3BF}" type="presOf" srcId="{CFBC4F10-4B49-453A-A6EA-48E3DA66A589}" destId="{F5DC5267-0247-4046-A5F7-82E251F942F2}" srcOrd="0" destOrd="12" presId="urn:microsoft.com/office/officeart/2005/8/layout/vList5"/>
    <dgm:cxn modelId="{296C38F2-40B3-40EB-B6F4-8F27FBB73987}" srcId="{618B3345-E78F-44A4-9446-CCDE2816277F}" destId="{B67545E3-4E0B-41C2-BA3C-746F9865644E}" srcOrd="4" destOrd="0" parTransId="{00A4977D-4841-4763-91F5-D69CB84D68A5}" sibTransId="{B5FE947A-A94F-4E13-81CF-71F05020D0BF}"/>
    <dgm:cxn modelId="{5BBA8205-35AF-4F68-82E0-9E0B40308A5C}" srcId="{618B3345-E78F-44A4-9446-CCDE2816277F}" destId="{969E76EA-86C4-4216-9B1E-9B55FCD494BF}" srcOrd="0" destOrd="0" parTransId="{BF148509-4B28-4D86-8445-8372DF4ABCD1}" sibTransId="{064D146A-0FB7-4151-A56A-2B6812FC6467}"/>
    <dgm:cxn modelId="{85707912-F888-4D94-A1E4-0A1DFA66558E}" type="presOf" srcId="{618B3345-E78F-44A4-9446-CCDE2816277F}" destId="{60FEBF38-8FAA-46EF-8C99-CB0AF1DDE9C1}" srcOrd="0" destOrd="0" presId="urn:microsoft.com/office/officeart/2005/8/layout/vList5"/>
    <dgm:cxn modelId="{49A7DD78-0959-4406-AFC6-C8E313253DA6}" srcId="{618B3345-E78F-44A4-9446-CCDE2816277F}" destId="{720A086A-6D5F-46B7-9052-D05158AA9178}" srcOrd="6" destOrd="0" parTransId="{2E6AA060-4E34-48AF-A810-86E5340E2013}" sibTransId="{7ED4FCA1-C1C7-4127-BB1C-F7605DCBF73E}"/>
    <dgm:cxn modelId="{66063C73-0566-4111-BB77-C42288ED4AEA}" srcId="{618B3345-E78F-44A4-9446-CCDE2816277F}" destId="{44F4D780-FF54-41A8-A312-D4C9BAF5C084}" srcOrd="8" destOrd="0" parTransId="{3E184319-9C04-4E69-AB59-AFA52D1ACB34}" sibTransId="{DD482C92-3B53-4AED-898A-B1F366F6B49E}"/>
    <dgm:cxn modelId="{C180FD8C-2B34-4837-892F-7026960E6F9D}" srcId="{618B3345-E78F-44A4-9446-CCDE2816277F}" destId="{F5ABA0BC-AA95-453E-A25D-0977C070EC76}" srcOrd="9" destOrd="0" parTransId="{E71A829B-EDBB-4EAC-A199-1C2482643184}" sibTransId="{D270AC30-2AC5-4078-9513-A5F6797E9D6C}"/>
    <dgm:cxn modelId="{E31DB267-EB51-43E8-9CDE-670BA11BA012}" srcId="{618B3345-E78F-44A4-9446-CCDE2816277F}" destId="{AC282D86-DFB4-4F47-B420-0EA63B260A98}" srcOrd="1" destOrd="0" parTransId="{0A5ED92B-54FE-4014-9695-5988450CAE68}" sibTransId="{D1CC1082-0E6E-4C15-9300-749D1F4CCBC4}"/>
    <dgm:cxn modelId="{5AAEBBA9-4B61-4539-A04B-5745DEB50BE4}" type="presOf" srcId="{44F4D780-FF54-41A8-A312-D4C9BAF5C084}" destId="{F5DC5267-0247-4046-A5F7-82E251F942F2}" srcOrd="0" destOrd="8" presId="urn:microsoft.com/office/officeart/2005/8/layout/vList5"/>
    <dgm:cxn modelId="{DF4F269C-489F-48FB-858C-AB9749B29A45}" type="presOf" srcId="{0EC40A1F-C6B6-41DA-B83D-DA296D064AC4}" destId="{7516D359-25EF-44D2-832C-0B11C8319AD2}" srcOrd="0" destOrd="0" presId="urn:microsoft.com/office/officeart/2005/8/layout/vList5"/>
    <dgm:cxn modelId="{EC93D47B-DE87-439B-882F-A2B445EB7B44}" type="presOf" srcId="{234A3934-D4DF-497F-B2BD-16BDA89C6CDE}" destId="{F5DC5267-0247-4046-A5F7-82E251F942F2}" srcOrd="0" destOrd="3" presId="urn:microsoft.com/office/officeart/2005/8/layout/vList5"/>
    <dgm:cxn modelId="{2E7C017D-7376-42D5-8035-3094487B2732}" type="presOf" srcId="{463759E5-DA78-4980-8FC4-EBFFCD9D3CFE}" destId="{F5DC5267-0247-4046-A5F7-82E251F942F2}" srcOrd="0" destOrd="11" presId="urn:microsoft.com/office/officeart/2005/8/layout/vList5"/>
    <dgm:cxn modelId="{72200CC9-D157-44DD-9C8B-C3E6A20A28F4}" type="presOf" srcId="{AC282D86-DFB4-4F47-B420-0EA63B260A98}" destId="{F5DC5267-0247-4046-A5F7-82E251F942F2}" srcOrd="0" destOrd="1" presId="urn:microsoft.com/office/officeart/2005/8/layout/vList5"/>
    <dgm:cxn modelId="{735A2014-8615-4674-AC80-F581D237C5DA}" srcId="{618B3345-E78F-44A4-9446-CCDE2816277F}" destId="{F136EDEF-B486-4751-B298-CD9E747EBB1E}" srcOrd="5" destOrd="0" parTransId="{4F9F1A9F-7A68-4647-AB2C-15E944BF25C2}" sibTransId="{8AE5E152-7594-4DB6-9E78-93F732F1B880}"/>
    <dgm:cxn modelId="{0A236619-3BD9-4D5C-841F-13B33FB833A9}" type="presParOf" srcId="{7516D359-25EF-44D2-832C-0B11C8319AD2}" destId="{6D91357E-436C-4F0B-998A-4D502321BD1D}" srcOrd="0" destOrd="0" presId="urn:microsoft.com/office/officeart/2005/8/layout/vList5"/>
    <dgm:cxn modelId="{9402602D-A8DA-48DE-B433-D7A9EAD14E1D}" type="presParOf" srcId="{6D91357E-436C-4F0B-998A-4D502321BD1D}" destId="{60FEBF38-8FAA-46EF-8C99-CB0AF1DDE9C1}" srcOrd="0" destOrd="0" presId="urn:microsoft.com/office/officeart/2005/8/layout/vList5"/>
    <dgm:cxn modelId="{4E841743-DD29-4B87-9522-9ED379F7C47F}" type="presParOf" srcId="{6D91357E-436C-4F0B-998A-4D502321BD1D}" destId="{F5DC5267-0247-4046-A5F7-82E251F942F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466B3B6-9B0B-4246-8E80-48AFC6112C0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FA5BF883-37F4-4B23-982C-BA97CD600A4C}">
      <dgm:prSet/>
      <dgm:spPr/>
      <dgm:t>
        <a:bodyPr/>
        <a:lstStyle/>
        <a:p>
          <a:pPr rtl="0"/>
          <a:r>
            <a:rPr lang="en-US" dirty="0" smtClean="0"/>
            <a:t>From the experimental point of view:</a:t>
          </a:r>
          <a:endParaRPr lang="it-IT" dirty="0"/>
        </a:p>
      </dgm:t>
    </dgm:pt>
    <dgm:pt modelId="{3CEDC975-DF06-4BD0-90B8-C74C5D366DCF}" type="parTrans" cxnId="{C031C8D7-13F3-48E2-9E39-28BB3FF225EB}">
      <dgm:prSet/>
      <dgm:spPr/>
      <dgm:t>
        <a:bodyPr/>
        <a:lstStyle/>
        <a:p>
          <a:endParaRPr lang="it-IT"/>
        </a:p>
      </dgm:t>
    </dgm:pt>
    <dgm:pt modelId="{DC639670-1E21-4C72-A477-68DBF7EFA8E3}" type="sibTrans" cxnId="{C031C8D7-13F3-48E2-9E39-28BB3FF225EB}">
      <dgm:prSet/>
      <dgm:spPr/>
      <dgm:t>
        <a:bodyPr/>
        <a:lstStyle/>
        <a:p>
          <a:endParaRPr lang="it-IT"/>
        </a:p>
      </dgm:t>
    </dgm:pt>
    <dgm:pt modelId="{E1E1E7DA-41F5-4EA2-B339-5487F4644078}">
      <dgm:prSet custT="1"/>
      <dgm:spPr/>
      <dgm:t>
        <a:bodyPr/>
        <a:lstStyle/>
        <a:p>
          <a:pPr rtl="0"/>
          <a:r>
            <a:rPr lang="en-US" sz="1600" dirty="0" smtClean="0"/>
            <a:t>Operate the CIRCE ENEA facility to generate a </a:t>
          </a:r>
          <a:r>
            <a:rPr lang="en-US" sz="1600" b="1" dirty="0" smtClean="0"/>
            <a:t>data base </a:t>
          </a:r>
          <a:r>
            <a:rPr lang="en-US" sz="1600" dirty="0" smtClean="0"/>
            <a:t>from a dedicated experimental campaign</a:t>
          </a:r>
          <a:endParaRPr lang="it-IT" sz="1600" dirty="0"/>
        </a:p>
      </dgm:t>
    </dgm:pt>
    <dgm:pt modelId="{40EB903D-4DC3-4BD0-A390-41E0ED038947}" type="parTrans" cxnId="{FC469979-03F2-44D4-AFB8-3C7AF23733C6}">
      <dgm:prSet/>
      <dgm:spPr/>
      <dgm:t>
        <a:bodyPr/>
        <a:lstStyle/>
        <a:p>
          <a:endParaRPr lang="it-IT"/>
        </a:p>
      </dgm:t>
    </dgm:pt>
    <dgm:pt modelId="{86E319D6-8B4D-4C0F-84B9-F72E45F993B3}" type="sibTrans" cxnId="{FC469979-03F2-44D4-AFB8-3C7AF23733C6}">
      <dgm:prSet/>
      <dgm:spPr/>
      <dgm:t>
        <a:bodyPr/>
        <a:lstStyle/>
        <a:p>
          <a:endParaRPr lang="it-IT"/>
        </a:p>
      </dgm:t>
    </dgm:pt>
    <dgm:pt modelId="{75A8179E-25E9-4B68-8358-8ECBE6879781}">
      <dgm:prSet custT="1"/>
      <dgm:spPr/>
      <dgm:t>
        <a:bodyPr/>
        <a:lstStyle/>
        <a:p>
          <a:pPr rtl="0"/>
          <a:r>
            <a:rPr lang="en-US" sz="1600" dirty="0" smtClean="0"/>
            <a:t>Operate the TALL-3D KTH facility and extract from the </a:t>
          </a:r>
          <a:r>
            <a:rPr lang="en-US" sz="1600" b="1" dirty="0" smtClean="0"/>
            <a:t>data base</a:t>
          </a:r>
          <a:r>
            <a:rPr lang="en-US" sz="1600" dirty="0" smtClean="0"/>
            <a:t> the data relevant of the 3D test section.</a:t>
          </a:r>
          <a:endParaRPr lang="it-IT" sz="1600" dirty="0"/>
        </a:p>
      </dgm:t>
    </dgm:pt>
    <dgm:pt modelId="{8C2179C1-DDA6-4A7A-9FFA-B96E90804866}" type="parTrans" cxnId="{DEE88D53-6B6F-4613-A45F-AE2F72FC5550}">
      <dgm:prSet/>
      <dgm:spPr/>
      <dgm:t>
        <a:bodyPr/>
        <a:lstStyle/>
        <a:p>
          <a:endParaRPr lang="it-IT"/>
        </a:p>
      </dgm:t>
    </dgm:pt>
    <dgm:pt modelId="{726DBCA7-E2A0-4AB6-AFCD-739EA9A8214C}" type="sibTrans" cxnId="{DEE88D53-6B6F-4613-A45F-AE2F72FC5550}">
      <dgm:prSet/>
      <dgm:spPr/>
      <dgm:t>
        <a:bodyPr/>
        <a:lstStyle/>
        <a:p>
          <a:endParaRPr lang="it-IT"/>
        </a:p>
      </dgm:t>
    </dgm:pt>
    <dgm:pt modelId="{050AB2F8-3239-464A-AF8A-12026127E027}">
      <dgm:prSet custT="1"/>
      <dgm:spPr/>
      <dgm:t>
        <a:bodyPr/>
        <a:lstStyle/>
        <a:p>
          <a:pPr rtl="0"/>
          <a:r>
            <a:rPr lang="en-US" sz="1600" dirty="0" smtClean="0"/>
            <a:t>Conceive, build, instrument and operate a new facility, to be later named as SESAME-stand, at CVR to investigate the solidification front propagation in a buoyancy driven pure lead pool. Generate a comprehensive </a:t>
          </a:r>
          <a:r>
            <a:rPr lang="en-US" sz="1600" b="1" dirty="0" smtClean="0"/>
            <a:t>data base</a:t>
          </a:r>
          <a:r>
            <a:rPr lang="en-US" sz="1600" dirty="0" smtClean="0"/>
            <a:t>.</a:t>
          </a:r>
          <a:endParaRPr lang="it-IT" sz="1600" dirty="0"/>
        </a:p>
      </dgm:t>
    </dgm:pt>
    <dgm:pt modelId="{311FC67F-80FD-478A-863A-A832957BC9EA}" type="parTrans" cxnId="{25C9FC3A-0A1D-49D0-A741-80CD7315BDBD}">
      <dgm:prSet/>
      <dgm:spPr/>
      <dgm:t>
        <a:bodyPr/>
        <a:lstStyle/>
        <a:p>
          <a:endParaRPr lang="it-IT"/>
        </a:p>
      </dgm:t>
    </dgm:pt>
    <dgm:pt modelId="{E1DD7DE0-B755-4129-8CBA-F3DFE5EBA83D}" type="sibTrans" cxnId="{25C9FC3A-0A1D-49D0-A741-80CD7315BDBD}">
      <dgm:prSet/>
      <dgm:spPr/>
      <dgm:t>
        <a:bodyPr/>
        <a:lstStyle/>
        <a:p>
          <a:endParaRPr lang="it-IT"/>
        </a:p>
      </dgm:t>
    </dgm:pt>
    <dgm:pt modelId="{DFE37FF2-06B5-4904-9CEB-3CEB58FDCE68}">
      <dgm:prSet custT="1"/>
      <dgm:spPr/>
      <dgm:t>
        <a:bodyPr/>
        <a:lstStyle/>
        <a:p>
          <a:pPr rtl="0"/>
          <a:r>
            <a:rPr lang="en-US" sz="1600" dirty="0" smtClean="0"/>
            <a:t>Conceive, build, instrument and operate a new or modified test section of TALL-3D, later called the Solidification Test Section (STS), to investigate the solidification front propagation and stability of Lead Bismuth Eutectic (LBE) under various forced flow conditions. Produce the related </a:t>
          </a:r>
          <a:r>
            <a:rPr lang="en-US" sz="1600" b="1" dirty="0" smtClean="0"/>
            <a:t>data base</a:t>
          </a:r>
          <a:r>
            <a:rPr lang="en-US" sz="1600" dirty="0" smtClean="0"/>
            <a:t>.</a:t>
          </a:r>
          <a:endParaRPr lang="it-IT" sz="1600" dirty="0"/>
        </a:p>
      </dgm:t>
    </dgm:pt>
    <dgm:pt modelId="{44EA2BD1-C6E6-46D4-A192-4A348639AD34}" type="parTrans" cxnId="{A7AA32AF-C1CA-4BB0-BE39-AD60A363AA1E}">
      <dgm:prSet/>
      <dgm:spPr/>
      <dgm:t>
        <a:bodyPr/>
        <a:lstStyle/>
        <a:p>
          <a:endParaRPr lang="it-IT"/>
        </a:p>
      </dgm:t>
    </dgm:pt>
    <dgm:pt modelId="{47E3F7BA-C2EA-42E9-B08A-EC6E8CEF321F}" type="sibTrans" cxnId="{A7AA32AF-C1CA-4BB0-BE39-AD60A363AA1E}">
      <dgm:prSet/>
      <dgm:spPr/>
      <dgm:t>
        <a:bodyPr/>
        <a:lstStyle/>
        <a:p>
          <a:endParaRPr lang="it-IT"/>
        </a:p>
      </dgm:t>
    </dgm:pt>
    <dgm:pt modelId="{E118B24B-648E-42AD-B3E5-EA4D9DDA119F}" type="pres">
      <dgm:prSet presAssocID="{A466B3B6-9B0B-4246-8E80-48AFC6112C0E}" presName="Name0" presStyleCnt="0">
        <dgm:presLayoutVars>
          <dgm:dir/>
          <dgm:animLvl val="lvl"/>
          <dgm:resizeHandles val="exact"/>
        </dgm:presLayoutVars>
      </dgm:prSet>
      <dgm:spPr/>
    </dgm:pt>
    <dgm:pt modelId="{DE0A24F6-4B5D-46C1-9A27-FEA6BD8135BE}" type="pres">
      <dgm:prSet presAssocID="{FA5BF883-37F4-4B23-982C-BA97CD600A4C}" presName="linNode" presStyleCnt="0"/>
      <dgm:spPr/>
    </dgm:pt>
    <dgm:pt modelId="{E21A9AF6-F851-4316-9FD2-1CCF4C581E31}" type="pres">
      <dgm:prSet presAssocID="{FA5BF883-37F4-4B23-982C-BA97CD600A4C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2EDB4657-6D4C-4FFF-86F2-8B7D90BE7BC4}" type="pres">
      <dgm:prSet presAssocID="{FA5BF883-37F4-4B23-982C-BA97CD600A4C}" presName="descendantText" presStyleLbl="alignAccFollowNode1" presStyleIdx="0" presStyleCnt="1" custScaleX="125562" custScaleY="92670">
        <dgm:presLayoutVars>
          <dgm:bulletEnabled val="1"/>
        </dgm:presLayoutVars>
      </dgm:prSet>
      <dgm:spPr/>
    </dgm:pt>
  </dgm:ptLst>
  <dgm:cxnLst>
    <dgm:cxn modelId="{A7AA32AF-C1CA-4BB0-BE39-AD60A363AA1E}" srcId="{FA5BF883-37F4-4B23-982C-BA97CD600A4C}" destId="{DFE37FF2-06B5-4904-9CEB-3CEB58FDCE68}" srcOrd="3" destOrd="0" parTransId="{44EA2BD1-C6E6-46D4-A192-4A348639AD34}" sibTransId="{47E3F7BA-C2EA-42E9-B08A-EC6E8CEF321F}"/>
    <dgm:cxn modelId="{25C9FC3A-0A1D-49D0-A741-80CD7315BDBD}" srcId="{FA5BF883-37F4-4B23-982C-BA97CD600A4C}" destId="{050AB2F8-3239-464A-AF8A-12026127E027}" srcOrd="2" destOrd="0" parTransId="{311FC67F-80FD-478A-863A-A832957BC9EA}" sibTransId="{E1DD7DE0-B755-4129-8CBA-F3DFE5EBA83D}"/>
    <dgm:cxn modelId="{F01044C5-2482-4039-B69A-DF0D52D5E15C}" type="presOf" srcId="{DFE37FF2-06B5-4904-9CEB-3CEB58FDCE68}" destId="{2EDB4657-6D4C-4FFF-86F2-8B7D90BE7BC4}" srcOrd="0" destOrd="3" presId="urn:microsoft.com/office/officeart/2005/8/layout/vList5"/>
    <dgm:cxn modelId="{C4481705-8B7F-4EB3-B535-0AE4B4B4FE99}" type="presOf" srcId="{E1E1E7DA-41F5-4EA2-B339-5487F4644078}" destId="{2EDB4657-6D4C-4FFF-86F2-8B7D90BE7BC4}" srcOrd="0" destOrd="0" presId="urn:microsoft.com/office/officeart/2005/8/layout/vList5"/>
    <dgm:cxn modelId="{60E14402-601A-46A4-81DA-7DA6AD08A25F}" type="presOf" srcId="{FA5BF883-37F4-4B23-982C-BA97CD600A4C}" destId="{E21A9AF6-F851-4316-9FD2-1CCF4C581E31}" srcOrd="0" destOrd="0" presId="urn:microsoft.com/office/officeart/2005/8/layout/vList5"/>
    <dgm:cxn modelId="{5742574C-9D2F-4C86-BCA2-BDAFE063A6E2}" type="presOf" srcId="{75A8179E-25E9-4B68-8358-8ECBE6879781}" destId="{2EDB4657-6D4C-4FFF-86F2-8B7D90BE7BC4}" srcOrd="0" destOrd="1" presId="urn:microsoft.com/office/officeart/2005/8/layout/vList5"/>
    <dgm:cxn modelId="{3E94BDC5-6404-495F-842B-77A53DA977CD}" type="presOf" srcId="{A466B3B6-9B0B-4246-8E80-48AFC6112C0E}" destId="{E118B24B-648E-42AD-B3E5-EA4D9DDA119F}" srcOrd="0" destOrd="0" presId="urn:microsoft.com/office/officeart/2005/8/layout/vList5"/>
    <dgm:cxn modelId="{C031C8D7-13F3-48E2-9E39-28BB3FF225EB}" srcId="{A466B3B6-9B0B-4246-8E80-48AFC6112C0E}" destId="{FA5BF883-37F4-4B23-982C-BA97CD600A4C}" srcOrd="0" destOrd="0" parTransId="{3CEDC975-DF06-4BD0-90B8-C74C5D366DCF}" sibTransId="{DC639670-1E21-4C72-A477-68DBF7EFA8E3}"/>
    <dgm:cxn modelId="{DEE88D53-6B6F-4613-A45F-AE2F72FC5550}" srcId="{FA5BF883-37F4-4B23-982C-BA97CD600A4C}" destId="{75A8179E-25E9-4B68-8358-8ECBE6879781}" srcOrd="1" destOrd="0" parTransId="{8C2179C1-DDA6-4A7A-9FFA-B96E90804866}" sibTransId="{726DBCA7-E2A0-4AB6-AFCD-739EA9A8214C}"/>
    <dgm:cxn modelId="{1AEEEACF-F78E-4637-A1A3-8432F2E10FB0}" type="presOf" srcId="{050AB2F8-3239-464A-AF8A-12026127E027}" destId="{2EDB4657-6D4C-4FFF-86F2-8B7D90BE7BC4}" srcOrd="0" destOrd="2" presId="urn:microsoft.com/office/officeart/2005/8/layout/vList5"/>
    <dgm:cxn modelId="{FC469979-03F2-44D4-AFB8-3C7AF23733C6}" srcId="{FA5BF883-37F4-4B23-982C-BA97CD600A4C}" destId="{E1E1E7DA-41F5-4EA2-B339-5487F4644078}" srcOrd="0" destOrd="0" parTransId="{40EB903D-4DC3-4BD0-A390-41E0ED038947}" sibTransId="{86E319D6-8B4D-4C0F-84B9-F72E45F993B3}"/>
    <dgm:cxn modelId="{F590C3D0-6392-4343-8D18-359B9A21C160}" type="presParOf" srcId="{E118B24B-648E-42AD-B3E5-EA4D9DDA119F}" destId="{DE0A24F6-4B5D-46C1-9A27-FEA6BD8135BE}" srcOrd="0" destOrd="0" presId="urn:microsoft.com/office/officeart/2005/8/layout/vList5"/>
    <dgm:cxn modelId="{A2BC6455-28F9-429C-90FC-32625417AFA7}" type="presParOf" srcId="{DE0A24F6-4B5D-46C1-9A27-FEA6BD8135BE}" destId="{E21A9AF6-F851-4316-9FD2-1CCF4C581E31}" srcOrd="0" destOrd="0" presId="urn:microsoft.com/office/officeart/2005/8/layout/vList5"/>
    <dgm:cxn modelId="{25CF20AD-2F8F-40A7-A312-BEA7502D068C}" type="presParOf" srcId="{DE0A24F6-4B5D-46C1-9A27-FEA6BD8135BE}" destId="{2EDB4657-6D4C-4FFF-86F2-8B7D90BE7BC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CE3D7E8-65FE-4DA1-B569-1E9B30CAAD0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6A887E1-067D-4218-A70C-BC12D8ABE93D}">
      <dgm:prSet/>
      <dgm:spPr/>
      <dgm:t>
        <a:bodyPr/>
        <a:lstStyle/>
        <a:p>
          <a:pPr rtl="0"/>
          <a:r>
            <a:rPr lang="en-US" smtClean="0"/>
            <a:t>From the numerical point of view:</a:t>
          </a:r>
          <a:endParaRPr lang="it-IT"/>
        </a:p>
      </dgm:t>
    </dgm:pt>
    <dgm:pt modelId="{E4F7A3A6-7800-4350-AFE7-69F7A7D289D5}" type="parTrans" cxnId="{5B5C3BF2-BDF6-4445-98F7-3CA3EE79D275}">
      <dgm:prSet/>
      <dgm:spPr/>
      <dgm:t>
        <a:bodyPr/>
        <a:lstStyle/>
        <a:p>
          <a:endParaRPr lang="it-IT"/>
        </a:p>
      </dgm:t>
    </dgm:pt>
    <dgm:pt modelId="{C1EECF4B-E223-47B0-B60D-A2239E3E835C}" type="sibTrans" cxnId="{5B5C3BF2-BDF6-4445-98F7-3CA3EE79D275}">
      <dgm:prSet/>
      <dgm:spPr/>
      <dgm:t>
        <a:bodyPr/>
        <a:lstStyle/>
        <a:p>
          <a:endParaRPr lang="it-IT"/>
        </a:p>
      </dgm:t>
    </dgm:pt>
    <dgm:pt modelId="{C365FF1C-5DB9-4AD7-A5A5-0B8D25698CA0}">
      <dgm:prSet custT="1"/>
      <dgm:spPr/>
      <dgm:t>
        <a:bodyPr/>
        <a:lstStyle/>
        <a:p>
          <a:pPr rtl="0"/>
          <a:r>
            <a:rPr lang="en-US" sz="1600" smtClean="0"/>
            <a:t>Build the CFD model of the TALL-3D 3D test section and of CIRCE, developing know-how and getting technical confidence with all the relevant aspects of the simulations. </a:t>
          </a:r>
          <a:endParaRPr lang="it-IT" sz="1600"/>
        </a:p>
      </dgm:t>
    </dgm:pt>
    <dgm:pt modelId="{39A3628C-FAA5-4764-BA1B-F36BE1B627CF}" type="parTrans" cxnId="{0A00DEE5-D736-4D28-B6DA-A38465044C5B}">
      <dgm:prSet/>
      <dgm:spPr/>
      <dgm:t>
        <a:bodyPr/>
        <a:lstStyle/>
        <a:p>
          <a:endParaRPr lang="it-IT"/>
        </a:p>
      </dgm:t>
    </dgm:pt>
    <dgm:pt modelId="{0D883386-E585-49EE-A4D3-BE95CD5DD2FE}" type="sibTrans" cxnId="{0A00DEE5-D736-4D28-B6DA-A38465044C5B}">
      <dgm:prSet/>
      <dgm:spPr/>
      <dgm:t>
        <a:bodyPr/>
        <a:lstStyle/>
        <a:p>
          <a:endParaRPr lang="it-IT"/>
        </a:p>
      </dgm:t>
    </dgm:pt>
    <dgm:pt modelId="{3ECECD94-0B6C-4CA8-9012-A9E31D12A253}">
      <dgm:prSet custT="1"/>
      <dgm:spPr/>
      <dgm:t>
        <a:bodyPr/>
        <a:lstStyle/>
        <a:p>
          <a:pPr rtl="0"/>
          <a:r>
            <a:rPr lang="en-US" sz="1600" dirty="0" smtClean="0"/>
            <a:t>Make numerical pre-tests, post-tests, confront and validation from experimental results. </a:t>
          </a:r>
          <a:endParaRPr lang="it-IT" sz="1600" dirty="0"/>
        </a:p>
      </dgm:t>
    </dgm:pt>
    <dgm:pt modelId="{F68E9419-823F-45F3-9B58-4F5F614AE38C}" type="parTrans" cxnId="{1EA78D12-3ADF-4146-9C34-D85EBBAD1F89}">
      <dgm:prSet/>
      <dgm:spPr/>
      <dgm:t>
        <a:bodyPr/>
        <a:lstStyle/>
        <a:p>
          <a:endParaRPr lang="it-IT"/>
        </a:p>
      </dgm:t>
    </dgm:pt>
    <dgm:pt modelId="{03FCB4F5-A455-498D-86AA-5522C5F8F16D}" type="sibTrans" cxnId="{1EA78D12-3ADF-4146-9C34-D85EBBAD1F89}">
      <dgm:prSet/>
      <dgm:spPr/>
      <dgm:t>
        <a:bodyPr/>
        <a:lstStyle/>
        <a:p>
          <a:endParaRPr lang="it-IT"/>
        </a:p>
      </dgm:t>
    </dgm:pt>
    <dgm:pt modelId="{9E7E5AD8-1E1F-4171-9697-B6A1AE923E90}">
      <dgm:prSet custT="1"/>
      <dgm:spPr/>
      <dgm:t>
        <a:bodyPr/>
        <a:lstStyle/>
        <a:p>
          <a:pPr rtl="0"/>
          <a:r>
            <a:rPr lang="en-US" sz="1600" smtClean="0"/>
            <a:t>Support the conceptual, pre-design and design phase of  SESAME-Stand and STS with preliminary (often simplified) simulations. </a:t>
          </a:r>
          <a:endParaRPr lang="it-IT" sz="1600"/>
        </a:p>
      </dgm:t>
    </dgm:pt>
    <dgm:pt modelId="{44CFC2DB-1462-4AB5-B19D-7FE2D747603F}" type="parTrans" cxnId="{9EF85B65-EF37-4301-BD9C-56C12037C92D}">
      <dgm:prSet/>
      <dgm:spPr/>
      <dgm:t>
        <a:bodyPr/>
        <a:lstStyle/>
        <a:p>
          <a:endParaRPr lang="it-IT"/>
        </a:p>
      </dgm:t>
    </dgm:pt>
    <dgm:pt modelId="{9CE95024-14B2-4007-B951-4F8877A06D39}" type="sibTrans" cxnId="{9EF85B65-EF37-4301-BD9C-56C12037C92D}">
      <dgm:prSet/>
      <dgm:spPr/>
      <dgm:t>
        <a:bodyPr/>
        <a:lstStyle/>
        <a:p>
          <a:endParaRPr lang="it-IT"/>
        </a:p>
      </dgm:t>
    </dgm:pt>
    <dgm:pt modelId="{38E855EB-3F68-4942-9508-32CF12647BEB}">
      <dgm:prSet custT="1"/>
      <dgm:spPr/>
      <dgm:t>
        <a:bodyPr/>
        <a:lstStyle/>
        <a:p>
          <a:pPr rtl="0"/>
          <a:r>
            <a:rPr lang="en-US" sz="1600" dirty="0" smtClean="0"/>
            <a:t>Investigate the theoretical and technical issues relative to the incorporation of the solidification feature in a CFD simulation.</a:t>
          </a:r>
          <a:endParaRPr lang="it-IT" sz="1600" dirty="0"/>
        </a:p>
      </dgm:t>
    </dgm:pt>
    <dgm:pt modelId="{748A0E34-6163-4687-8BA7-F93F7FA8382B}" type="parTrans" cxnId="{E7CBD611-E2FC-46DA-B8B9-5AEA6403F7E7}">
      <dgm:prSet/>
      <dgm:spPr/>
      <dgm:t>
        <a:bodyPr/>
        <a:lstStyle/>
        <a:p>
          <a:endParaRPr lang="it-IT"/>
        </a:p>
      </dgm:t>
    </dgm:pt>
    <dgm:pt modelId="{8B98CD5B-535F-4580-BD58-238D6CA1922E}" type="sibTrans" cxnId="{E7CBD611-E2FC-46DA-B8B9-5AEA6403F7E7}">
      <dgm:prSet/>
      <dgm:spPr/>
      <dgm:t>
        <a:bodyPr/>
        <a:lstStyle/>
        <a:p>
          <a:endParaRPr lang="it-IT"/>
        </a:p>
      </dgm:t>
    </dgm:pt>
    <dgm:pt modelId="{831EF954-3921-4331-AF2A-B73435F3E2AA}">
      <dgm:prSet custT="1"/>
      <dgm:spPr/>
      <dgm:t>
        <a:bodyPr/>
        <a:lstStyle/>
        <a:p>
          <a:pPr rtl="0"/>
          <a:r>
            <a:rPr lang="en-US" sz="1600" smtClean="0"/>
            <a:t>Combine the new solidification features with the now consolidated thermal pool modeling to build and operate a CFD model representative of SESAME-Stand and STS experimental campaigns. </a:t>
          </a:r>
          <a:endParaRPr lang="it-IT" sz="1600"/>
        </a:p>
      </dgm:t>
    </dgm:pt>
    <dgm:pt modelId="{50A09D7C-2A72-4609-BF68-3B0EE7A429AF}" type="parTrans" cxnId="{87F8717F-6CBF-4870-848C-F78FBABD3B32}">
      <dgm:prSet/>
      <dgm:spPr/>
      <dgm:t>
        <a:bodyPr/>
        <a:lstStyle/>
        <a:p>
          <a:endParaRPr lang="it-IT"/>
        </a:p>
      </dgm:t>
    </dgm:pt>
    <dgm:pt modelId="{5E4E6EA5-ED38-4F07-8B7E-4A86A490BB8D}" type="sibTrans" cxnId="{87F8717F-6CBF-4870-848C-F78FBABD3B32}">
      <dgm:prSet/>
      <dgm:spPr/>
      <dgm:t>
        <a:bodyPr/>
        <a:lstStyle/>
        <a:p>
          <a:endParaRPr lang="it-IT"/>
        </a:p>
      </dgm:t>
    </dgm:pt>
    <dgm:pt modelId="{219EEEA8-7C0B-4BEA-A415-824B054D3066}">
      <dgm:prSet custT="1"/>
      <dgm:spPr/>
      <dgm:t>
        <a:bodyPr/>
        <a:lstStyle/>
        <a:p>
          <a:pPr rtl="0"/>
          <a:r>
            <a:rPr lang="en-US" sz="1600" dirty="0" smtClean="0"/>
            <a:t>Confront the experimental and the numerical results, focusing on the front position or propagation. Hopefully, validate the numerical model now upgraded with the solidification representation.</a:t>
          </a:r>
          <a:endParaRPr lang="it-IT" sz="1600" dirty="0"/>
        </a:p>
      </dgm:t>
    </dgm:pt>
    <dgm:pt modelId="{E1BF2C34-525F-45CF-8C84-72566AB89FE1}" type="parTrans" cxnId="{8278B19B-3DAB-484D-BEAD-FEF7CED8CB8B}">
      <dgm:prSet/>
      <dgm:spPr/>
      <dgm:t>
        <a:bodyPr/>
        <a:lstStyle/>
        <a:p>
          <a:endParaRPr lang="it-IT"/>
        </a:p>
      </dgm:t>
    </dgm:pt>
    <dgm:pt modelId="{187B64D6-FF40-45A3-B23A-D3F4C75D7621}" type="sibTrans" cxnId="{8278B19B-3DAB-484D-BEAD-FEF7CED8CB8B}">
      <dgm:prSet/>
      <dgm:spPr/>
      <dgm:t>
        <a:bodyPr/>
        <a:lstStyle/>
        <a:p>
          <a:endParaRPr lang="it-IT"/>
        </a:p>
      </dgm:t>
    </dgm:pt>
    <dgm:pt modelId="{D323A184-5864-4F16-B9A5-63D29ED7039A}">
      <dgm:prSet custT="1"/>
      <dgm:spPr/>
      <dgm:t>
        <a:bodyPr/>
        <a:lstStyle/>
        <a:p>
          <a:pPr rtl="0"/>
          <a:r>
            <a:rPr lang="en-US" sz="1600" dirty="0" smtClean="0"/>
            <a:t>Use acquired know-how to Build CFD models of ALFRED.</a:t>
          </a:r>
          <a:endParaRPr lang="it-IT" sz="1600" dirty="0"/>
        </a:p>
      </dgm:t>
    </dgm:pt>
    <dgm:pt modelId="{2F91511A-4065-4BE1-B225-F1085AA8CFA9}" type="parTrans" cxnId="{C70D5123-6F4F-4AD2-AA4C-C8FFDCA669F2}">
      <dgm:prSet/>
      <dgm:spPr/>
    </dgm:pt>
    <dgm:pt modelId="{C4745D50-CCA5-4DE3-B290-A32D5DF5E8C4}" type="sibTrans" cxnId="{C70D5123-6F4F-4AD2-AA4C-C8FFDCA669F2}">
      <dgm:prSet/>
      <dgm:spPr/>
    </dgm:pt>
    <dgm:pt modelId="{959056D8-B87C-4F50-9BFE-B4EDD9582432}" type="pres">
      <dgm:prSet presAssocID="{7CE3D7E8-65FE-4DA1-B569-1E9B30CAAD0C}" presName="Name0" presStyleCnt="0">
        <dgm:presLayoutVars>
          <dgm:dir/>
          <dgm:animLvl val="lvl"/>
          <dgm:resizeHandles val="exact"/>
        </dgm:presLayoutVars>
      </dgm:prSet>
      <dgm:spPr/>
    </dgm:pt>
    <dgm:pt modelId="{2A48F50B-1C87-4694-8B1D-A404802D6F23}" type="pres">
      <dgm:prSet presAssocID="{A6A887E1-067D-4218-A70C-BC12D8ABE93D}" presName="linNode" presStyleCnt="0"/>
      <dgm:spPr/>
    </dgm:pt>
    <dgm:pt modelId="{1CEAE2F4-28A6-4DA1-ACD5-6F69AAAF3781}" type="pres">
      <dgm:prSet presAssocID="{A6A887E1-067D-4218-A70C-BC12D8ABE93D}" presName="parentText" presStyleLbl="node1" presStyleIdx="0" presStyleCnt="1" custScaleX="62123">
        <dgm:presLayoutVars>
          <dgm:chMax val="1"/>
          <dgm:bulletEnabled val="1"/>
        </dgm:presLayoutVars>
      </dgm:prSet>
      <dgm:spPr/>
    </dgm:pt>
    <dgm:pt modelId="{9E92B27E-F2D4-4259-BF67-4ABF69D6E705}" type="pres">
      <dgm:prSet presAssocID="{A6A887E1-067D-4218-A70C-BC12D8ABE93D}" presName="descendantText" presStyleLbl="alignAccFollowNode1" presStyleIdx="0" presStyleCnt="1" custScaleX="116937" custScaleY="11447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BD92961-71A2-4455-9EC8-18EF99C97AE9}" type="presOf" srcId="{A6A887E1-067D-4218-A70C-BC12D8ABE93D}" destId="{1CEAE2F4-28A6-4DA1-ACD5-6F69AAAF3781}" srcOrd="0" destOrd="0" presId="urn:microsoft.com/office/officeart/2005/8/layout/vList5"/>
    <dgm:cxn modelId="{4542B101-FF09-4FC2-BB56-AF0F381A5DC1}" type="presOf" srcId="{38E855EB-3F68-4942-9508-32CF12647BEB}" destId="{9E92B27E-F2D4-4259-BF67-4ABF69D6E705}" srcOrd="0" destOrd="3" presId="urn:microsoft.com/office/officeart/2005/8/layout/vList5"/>
    <dgm:cxn modelId="{E7CBD611-E2FC-46DA-B8B9-5AEA6403F7E7}" srcId="{A6A887E1-067D-4218-A70C-BC12D8ABE93D}" destId="{38E855EB-3F68-4942-9508-32CF12647BEB}" srcOrd="3" destOrd="0" parTransId="{748A0E34-6163-4687-8BA7-F93F7FA8382B}" sibTransId="{8B98CD5B-535F-4580-BD58-238D6CA1922E}"/>
    <dgm:cxn modelId="{5B5C3BF2-BDF6-4445-98F7-3CA3EE79D275}" srcId="{7CE3D7E8-65FE-4DA1-B569-1E9B30CAAD0C}" destId="{A6A887E1-067D-4218-A70C-BC12D8ABE93D}" srcOrd="0" destOrd="0" parTransId="{E4F7A3A6-7800-4350-AFE7-69F7A7D289D5}" sibTransId="{C1EECF4B-E223-47B0-B60D-A2239E3E835C}"/>
    <dgm:cxn modelId="{D265C666-57D3-4874-9BBF-2D82EB81128D}" type="presOf" srcId="{831EF954-3921-4331-AF2A-B73435F3E2AA}" destId="{9E92B27E-F2D4-4259-BF67-4ABF69D6E705}" srcOrd="0" destOrd="4" presId="urn:microsoft.com/office/officeart/2005/8/layout/vList5"/>
    <dgm:cxn modelId="{D843EEBF-23B8-4BC8-927B-C6FB59543D64}" type="presOf" srcId="{219EEEA8-7C0B-4BEA-A415-824B054D3066}" destId="{9E92B27E-F2D4-4259-BF67-4ABF69D6E705}" srcOrd="0" destOrd="5" presId="urn:microsoft.com/office/officeart/2005/8/layout/vList5"/>
    <dgm:cxn modelId="{5E6CBAF9-3C19-40B8-A56C-D8C6603CC9C9}" type="presOf" srcId="{C365FF1C-5DB9-4AD7-A5A5-0B8D25698CA0}" destId="{9E92B27E-F2D4-4259-BF67-4ABF69D6E705}" srcOrd="0" destOrd="0" presId="urn:microsoft.com/office/officeart/2005/8/layout/vList5"/>
    <dgm:cxn modelId="{C2FD3CAB-64E1-4B19-A9AE-0463B3B032CC}" type="presOf" srcId="{3ECECD94-0B6C-4CA8-9012-A9E31D12A253}" destId="{9E92B27E-F2D4-4259-BF67-4ABF69D6E705}" srcOrd="0" destOrd="1" presId="urn:microsoft.com/office/officeart/2005/8/layout/vList5"/>
    <dgm:cxn modelId="{0A00DEE5-D736-4D28-B6DA-A38465044C5B}" srcId="{A6A887E1-067D-4218-A70C-BC12D8ABE93D}" destId="{C365FF1C-5DB9-4AD7-A5A5-0B8D25698CA0}" srcOrd="0" destOrd="0" parTransId="{39A3628C-FAA5-4764-BA1B-F36BE1B627CF}" sibTransId="{0D883386-E585-49EE-A4D3-BE95CD5DD2FE}"/>
    <dgm:cxn modelId="{9EF85B65-EF37-4301-BD9C-56C12037C92D}" srcId="{A6A887E1-067D-4218-A70C-BC12D8ABE93D}" destId="{9E7E5AD8-1E1F-4171-9697-B6A1AE923E90}" srcOrd="2" destOrd="0" parTransId="{44CFC2DB-1462-4AB5-B19D-7FE2D747603F}" sibTransId="{9CE95024-14B2-4007-B951-4F8877A06D39}"/>
    <dgm:cxn modelId="{C70D5123-6F4F-4AD2-AA4C-C8FFDCA669F2}" srcId="{A6A887E1-067D-4218-A70C-BC12D8ABE93D}" destId="{D323A184-5864-4F16-B9A5-63D29ED7039A}" srcOrd="6" destOrd="0" parTransId="{2F91511A-4065-4BE1-B225-F1085AA8CFA9}" sibTransId="{C4745D50-CCA5-4DE3-B290-A32D5DF5E8C4}"/>
    <dgm:cxn modelId="{87F8717F-6CBF-4870-848C-F78FBABD3B32}" srcId="{A6A887E1-067D-4218-A70C-BC12D8ABE93D}" destId="{831EF954-3921-4331-AF2A-B73435F3E2AA}" srcOrd="4" destOrd="0" parTransId="{50A09D7C-2A72-4609-BF68-3B0EE7A429AF}" sibTransId="{5E4E6EA5-ED38-4F07-8B7E-4A86A490BB8D}"/>
    <dgm:cxn modelId="{E210DEF6-22A4-46FE-84FE-2921789EA162}" type="presOf" srcId="{D323A184-5864-4F16-B9A5-63D29ED7039A}" destId="{9E92B27E-F2D4-4259-BF67-4ABF69D6E705}" srcOrd="0" destOrd="6" presId="urn:microsoft.com/office/officeart/2005/8/layout/vList5"/>
    <dgm:cxn modelId="{A8BF2054-24E3-4E12-ADC7-D56970666EF4}" type="presOf" srcId="{7CE3D7E8-65FE-4DA1-B569-1E9B30CAAD0C}" destId="{959056D8-B87C-4F50-9BFE-B4EDD9582432}" srcOrd="0" destOrd="0" presId="urn:microsoft.com/office/officeart/2005/8/layout/vList5"/>
    <dgm:cxn modelId="{8278B19B-3DAB-484D-BEAD-FEF7CED8CB8B}" srcId="{A6A887E1-067D-4218-A70C-BC12D8ABE93D}" destId="{219EEEA8-7C0B-4BEA-A415-824B054D3066}" srcOrd="5" destOrd="0" parTransId="{E1BF2C34-525F-45CF-8C84-72566AB89FE1}" sibTransId="{187B64D6-FF40-45A3-B23A-D3F4C75D7621}"/>
    <dgm:cxn modelId="{1EA78D12-3ADF-4146-9C34-D85EBBAD1F89}" srcId="{A6A887E1-067D-4218-A70C-BC12D8ABE93D}" destId="{3ECECD94-0B6C-4CA8-9012-A9E31D12A253}" srcOrd="1" destOrd="0" parTransId="{F68E9419-823F-45F3-9B58-4F5F614AE38C}" sibTransId="{03FCB4F5-A455-498D-86AA-5522C5F8F16D}"/>
    <dgm:cxn modelId="{CE7882E4-15C4-4C9B-B36E-F215B71A6545}" type="presOf" srcId="{9E7E5AD8-1E1F-4171-9697-B6A1AE923E90}" destId="{9E92B27E-F2D4-4259-BF67-4ABF69D6E705}" srcOrd="0" destOrd="2" presId="urn:microsoft.com/office/officeart/2005/8/layout/vList5"/>
    <dgm:cxn modelId="{30935E20-BA7C-4183-BFDD-1B0E67D4C930}" type="presParOf" srcId="{959056D8-B87C-4F50-9BFE-B4EDD9582432}" destId="{2A48F50B-1C87-4694-8B1D-A404802D6F23}" srcOrd="0" destOrd="0" presId="urn:microsoft.com/office/officeart/2005/8/layout/vList5"/>
    <dgm:cxn modelId="{0B5FCDF9-DFC3-4785-AE81-E0A769C2007C}" type="presParOf" srcId="{2A48F50B-1C87-4694-8B1D-A404802D6F23}" destId="{1CEAE2F4-28A6-4DA1-ACD5-6F69AAAF3781}" srcOrd="0" destOrd="0" presId="urn:microsoft.com/office/officeart/2005/8/layout/vList5"/>
    <dgm:cxn modelId="{92032878-95ED-4402-850D-241ED567AAE3}" type="presParOf" srcId="{2A48F50B-1C87-4694-8B1D-A404802D6F23}" destId="{9E92B27E-F2D4-4259-BF67-4ABF69D6E70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AB85F97-9FEA-472B-A266-CCF59928BC1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BB4F235-3F11-4CE4-8AC8-7BD8FD4B0CA8}">
      <dgm:prSet/>
      <dgm:spPr/>
      <dgm:t>
        <a:bodyPr/>
        <a:lstStyle/>
        <a:p>
          <a:pPr rtl="0"/>
          <a:r>
            <a:rPr lang="en-US" dirty="0" smtClean="0"/>
            <a:t>Thanks to the redundancy and diversification strategy, and even with the failure of some practical objective, the conceptual objective have all been substantially reached:</a:t>
          </a:r>
          <a:endParaRPr lang="it-IT" dirty="0"/>
        </a:p>
      </dgm:t>
    </dgm:pt>
    <dgm:pt modelId="{3D7689A8-D36C-4BF6-A80D-711202D7F4DE}" type="parTrans" cxnId="{8934B565-F145-4BD6-9D9E-63E065FAA933}">
      <dgm:prSet/>
      <dgm:spPr/>
      <dgm:t>
        <a:bodyPr/>
        <a:lstStyle/>
        <a:p>
          <a:endParaRPr lang="it-IT"/>
        </a:p>
      </dgm:t>
    </dgm:pt>
    <dgm:pt modelId="{DA8BD149-E8DE-493A-81E3-2475496CEB53}" type="sibTrans" cxnId="{8934B565-F145-4BD6-9D9E-63E065FAA933}">
      <dgm:prSet/>
      <dgm:spPr/>
      <dgm:t>
        <a:bodyPr/>
        <a:lstStyle/>
        <a:p>
          <a:endParaRPr lang="it-IT"/>
        </a:p>
      </dgm:t>
    </dgm:pt>
    <dgm:pt modelId="{0A3FF2DD-0543-479D-B580-B7CC9D105981}">
      <dgm:prSet/>
      <dgm:spPr/>
      <dgm:t>
        <a:bodyPr/>
        <a:lstStyle/>
        <a:p>
          <a:pPr rtl="0"/>
          <a:r>
            <a:rPr lang="en-US" smtClean="0"/>
            <a:t>Database have been created and shared</a:t>
          </a:r>
          <a:endParaRPr lang="it-IT"/>
        </a:p>
      </dgm:t>
    </dgm:pt>
    <dgm:pt modelId="{08FA03EA-A41E-4016-9E0A-7BCD75B9587C}" type="parTrans" cxnId="{6C718038-0F0D-43E9-A800-67BBCFB69DD8}">
      <dgm:prSet/>
      <dgm:spPr/>
      <dgm:t>
        <a:bodyPr/>
        <a:lstStyle/>
        <a:p>
          <a:endParaRPr lang="it-IT"/>
        </a:p>
      </dgm:t>
    </dgm:pt>
    <dgm:pt modelId="{B286EC77-B439-4D61-8921-9557BBF054D2}" type="sibTrans" cxnId="{6C718038-0F0D-43E9-A800-67BBCFB69DD8}">
      <dgm:prSet/>
      <dgm:spPr/>
      <dgm:t>
        <a:bodyPr/>
        <a:lstStyle/>
        <a:p>
          <a:endParaRPr lang="it-IT"/>
        </a:p>
      </dgm:t>
    </dgm:pt>
    <dgm:pt modelId="{4686F72E-6C29-46A8-8B3D-6A6108448A69}">
      <dgm:prSet/>
      <dgm:spPr/>
      <dgm:t>
        <a:bodyPr/>
        <a:lstStyle/>
        <a:p>
          <a:pPr rtl="0"/>
          <a:r>
            <a:rPr lang="en-US" dirty="0" smtClean="0"/>
            <a:t>Numerical simulations have been performed</a:t>
          </a:r>
          <a:endParaRPr lang="it-IT" dirty="0"/>
        </a:p>
      </dgm:t>
    </dgm:pt>
    <dgm:pt modelId="{576B00C4-8CDA-4BEA-8741-34B58C0E88C7}" type="parTrans" cxnId="{B22CDA11-2BF0-4780-9D1E-72FC2E922639}">
      <dgm:prSet/>
      <dgm:spPr/>
      <dgm:t>
        <a:bodyPr/>
        <a:lstStyle/>
        <a:p>
          <a:endParaRPr lang="it-IT"/>
        </a:p>
      </dgm:t>
    </dgm:pt>
    <dgm:pt modelId="{A131D584-F9AE-41DD-8FCA-C39FD53A8A5F}" type="sibTrans" cxnId="{B22CDA11-2BF0-4780-9D1E-72FC2E922639}">
      <dgm:prSet/>
      <dgm:spPr/>
      <dgm:t>
        <a:bodyPr/>
        <a:lstStyle/>
        <a:p>
          <a:endParaRPr lang="it-IT"/>
        </a:p>
      </dgm:t>
    </dgm:pt>
    <dgm:pt modelId="{8415AE85-F30F-46A1-959E-9AF2C7C47215}">
      <dgm:prSet/>
      <dgm:spPr/>
      <dgm:t>
        <a:bodyPr/>
        <a:lstStyle/>
        <a:p>
          <a:pPr rtl="0"/>
          <a:r>
            <a:rPr lang="en-US" dirty="0" smtClean="0"/>
            <a:t>Results have been confronted.</a:t>
          </a:r>
          <a:endParaRPr lang="it-IT" dirty="0"/>
        </a:p>
      </dgm:t>
    </dgm:pt>
    <dgm:pt modelId="{D856EE0F-CAF1-4449-BFD5-0BDB0E4B8B19}" type="parTrans" cxnId="{AC23DF85-FB4B-45CA-BDED-07E69831D7FA}">
      <dgm:prSet/>
      <dgm:spPr/>
      <dgm:t>
        <a:bodyPr/>
        <a:lstStyle/>
        <a:p>
          <a:endParaRPr lang="it-IT"/>
        </a:p>
      </dgm:t>
    </dgm:pt>
    <dgm:pt modelId="{321C6DA2-455A-4215-86DB-763D13CE5F65}" type="sibTrans" cxnId="{AC23DF85-FB4B-45CA-BDED-07E69831D7FA}">
      <dgm:prSet/>
      <dgm:spPr/>
      <dgm:t>
        <a:bodyPr/>
        <a:lstStyle/>
        <a:p>
          <a:endParaRPr lang="it-IT"/>
        </a:p>
      </dgm:t>
    </dgm:pt>
    <dgm:pt modelId="{51390EBD-D84F-4EA2-AE87-F485080934CF}">
      <dgm:prSet/>
      <dgm:spPr/>
      <dgm:t>
        <a:bodyPr/>
        <a:lstStyle/>
        <a:p>
          <a:pPr rtl="0"/>
          <a:r>
            <a:rPr lang="en-US" dirty="0" smtClean="0"/>
            <a:t>Understanding has been improved.</a:t>
          </a:r>
          <a:endParaRPr lang="it-IT" dirty="0"/>
        </a:p>
      </dgm:t>
    </dgm:pt>
    <dgm:pt modelId="{176D6D2F-D990-4B3B-B331-4DA618984802}" type="parTrans" cxnId="{46746230-7E96-464B-8649-C6FB5E7D3C63}">
      <dgm:prSet/>
      <dgm:spPr/>
      <dgm:t>
        <a:bodyPr/>
        <a:lstStyle/>
        <a:p>
          <a:endParaRPr lang="it-IT"/>
        </a:p>
      </dgm:t>
    </dgm:pt>
    <dgm:pt modelId="{AA94A895-7928-48AC-8A93-D74ECC5D55CB}" type="sibTrans" cxnId="{46746230-7E96-464B-8649-C6FB5E7D3C63}">
      <dgm:prSet/>
      <dgm:spPr/>
      <dgm:t>
        <a:bodyPr/>
        <a:lstStyle/>
        <a:p>
          <a:endParaRPr lang="it-IT"/>
        </a:p>
      </dgm:t>
    </dgm:pt>
    <dgm:pt modelId="{DF297904-4B30-49C0-8DEC-1893CDE91E29}">
      <dgm:prSet/>
      <dgm:spPr/>
      <dgm:t>
        <a:bodyPr/>
        <a:lstStyle/>
        <a:p>
          <a:pPr rtl="0"/>
          <a:r>
            <a:rPr lang="en-US" smtClean="0"/>
            <a:t>Modeling has been improved.</a:t>
          </a:r>
          <a:endParaRPr lang="it-IT"/>
        </a:p>
      </dgm:t>
    </dgm:pt>
    <dgm:pt modelId="{62D87718-9F20-437F-8582-2233EC7D881F}" type="parTrans" cxnId="{EF83241D-9785-4965-B32B-281E7EF1AB64}">
      <dgm:prSet/>
      <dgm:spPr/>
      <dgm:t>
        <a:bodyPr/>
        <a:lstStyle/>
        <a:p>
          <a:endParaRPr lang="it-IT"/>
        </a:p>
      </dgm:t>
    </dgm:pt>
    <dgm:pt modelId="{E2F43032-4178-4294-BAC4-7C07BAA46E98}" type="sibTrans" cxnId="{EF83241D-9785-4965-B32B-281E7EF1AB64}">
      <dgm:prSet/>
      <dgm:spPr/>
      <dgm:t>
        <a:bodyPr/>
        <a:lstStyle/>
        <a:p>
          <a:endParaRPr lang="it-IT"/>
        </a:p>
      </dgm:t>
    </dgm:pt>
    <dgm:pt modelId="{61BFD576-0F51-4C11-A8F8-9BF92E110035}">
      <dgm:prSet/>
      <dgm:spPr/>
      <dgm:t>
        <a:bodyPr/>
        <a:lstStyle/>
        <a:p>
          <a:pPr rtl="0"/>
          <a:r>
            <a:rPr lang="en-US" smtClean="0"/>
            <a:t>Better (or even satisfying ) simulations have been performed.</a:t>
          </a:r>
          <a:endParaRPr lang="it-IT"/>
        </a:p>
      </dgm:t>
    </dgm:pt>
    <dgm:pt modelId="{B02E52D0-83E7-4BFF-97B9-7A1DEB4EA307}" type="parTrans" cxnId="{711E621C-660A-47B0-8E95-BBB8637B5226}">
      <dgm:prSet/>
      <dgm:spPr/>
      <dgm:t>
        <a:bodyPr/>
        <a:lstStyle/>
        <a:p>
          <a:endParaRPr lang="it-IT"/>
        </a:p>
      </dgm:t>
    </dgm:pt>
    <dgm:pt modelId="{3C95AC19-9B75-4ABC-8FD3-6A60BACDB45C}" type="sibTrans" cxnId="{711E621C-660A-47B0-8E95-BBB8637B5226}">
      <dgm:prSet/>
      <dgm:spPr/>
      <dgm:t>
        <a:bodyPr/>
        <a:lstStyle/>
        <a:p>
          <a:endParaRPr lang="it-IT"/>
        </a:p>
      </dgm:t>
    </dgm:pt>
    <dgm:pt modelId="{E6011DF2-D035-4114-8986-FC29026609B1}">
      <dgm:prSet/>
      <dgm:spPr/>
      <dgm:t>
        <a:bodyPr/>
        <a:lstStyle/>
        <a:p>
          <a:pPr rtl="0"/>
          <a:r>
            <a:rPr lang="en-US" smtClean="0"/>
            <a:t>Extrapolation to ALFRED has been performed, with improved understanding of rationales.</a:t>
          </a:r>
          <a:endParaRPr lang="it-IT"/>
        </a:p>
      </dgm:t>
    </dgm:pt>
    <dgm:pt modelId="{7C9189E5-9470-4155-B285-9DEB7550C8F5}" type="parTrans" cxnId="{2531B90C-017E-4F60-9BC6-916B60963633}">
      <dgm:prSet/>
      <dgm:spPr/>
      <dgm:t>
        <a:bodyPr/>
        <a:lstStyle/>
        <a:p>
          <a:endParaRPr lang="it-IT"/>
        </a:p>
      </dgm:t>
    </dgm:pt>
    <dgm:pt modelId="{52BDF079-93DD-4983-BFC0-8381E03A3CFB}" type="sibTrans" cxnId="{2531B90C-017E-4F60-9BC6-916B60963633}">
      <dgm:prSet/>
      <dgm:spPr/>
      <dgm:t>
        <a:bodyPr/>
        <a:lstStyle/>
        <a:p>
          <a:endParaRPr lang="it-IT"/>
        </a:p>
      </dgm:t>
    </dgm:pt>
    <dgm:pt modelId="{09C5930A-89C8-4796-A121-854F9AFD3F92}">
      <dgm:prSet/>
      <dgm:spPr/>
      <dgm:t>
        <a:bodyPr/>
        <a:lstStyle/>
        <a:p>
          <a:pPr rtl="0"/>
          <a:r>
            <a:rPr lang="en-US" smtClean="0"/>
            <a:t>Many of the progress have been made thanks to information sharing.</a:t>
          </a:r>
          <a:endParaRPr lang="it-IT"/>
        </a:p>
      </dgm:t>
    </dgm:pt>
    <dgm:pt modelId="{86CEBE30-02D1-411D-AD68-EE613F32AED4}" type="parTrans" cxnId="{C9D38670-B2CD-4C4F-BB10-F69EAF3BD42F}">
      <dgm:prSet/>
      <dgm:spPr/>
      <dgm:t>
        <a:bodyPr/>
        <a:lstStyle/>
        <a:p>
          <a:endParaRPr lang="it-IT"/>
        </a:p>
      </dgm:t>
    </dgm:pt>
    <dgm:pt modelId="{649CAFBF-353A-4B7E-9F4A-CE4BF64E21B6}" type="sibTrans" cxnId="{C9D38670-B2CD-4C4F-BB10-F69EAF3BD42F}">
      <dgm:prSet/>
      <dgm:spPr/>
      <dgm:t>
        <a:bodyPr/>
        <a:lstStyle/>
        <a:p>
          <a:endParaRPr lang="it-IT"/>
        </a:p>
      </dgm:t>
    </dgm:pt>
    <dgm:pt modelId="{19D5A9D2-50F6-4F37-BE2A-56957982126D}">
      <dgm:prSet/>
      <dgm:spPr/>
      <dgm:t>
        <a:bodyPr/>
        <a:lstStyle/>
        <a:p>
          <a:pPr rtl="0"/>
          <a:r>
            <a:rPr lang="en-US" dirty="0" smtClean="0"/>
            <a:t>Promoted by redundancy</a:t>
          </a:r>
          <a:endParaRPr lang="it-IT" dirty="0"/>
        </a:p>
      </dgm:t>
    </dgm:pt>
    <dgm:pt modelId="{51E515E7-A9E1-4040-8018-755D0C7409AD}" type="parTrans" cxnId="{22A9AAD5-6CA4-450D-8D45-1F66639B7035}">
      <dgm:prSet/>
      <dgm:spPr/>
      <dgm:t>
        <a:bodyPr/>
        <a:lstStyle/>
        <a:p>
          <a:endParaRPr lang="it-IT"/>
        </a:p>
      </dgm:t>
    </dgm:pt>
    <dgm:pt modelId="{F51A7F80-DC78-4A17-AE26-DD5BB05034A7}" type="sibTrans" cxnId="{22A9AAD5-6CA4-450D-8D45-1F66639B7035}">
      <dgm:prSet/>
      <dgm:spPr/>
      <dgm:t>
        <a:bodyPr/>
        <a:lstStyle/>
        <a:p>
          <a:endParaRPr lang="it-IT"/>
        </a:p>
      </dgm:t>
    </dgm:pt>
    <dgm:pt modelId="{BF7AACB8-FF75-43DF-A415-FA5D673CBB4C}">
      <dgm:prSet/>
      <dgm:spPr/>
      <dgm:t>
        <a:bodyPr/>
        <a:lstStyle/>
        <a:p>
          <a:pPr rtl="0"/>
          <a:r>
            <a:rPr lang="en-US" smtClean="0"/>
            <a:t>Promoted by diversification.</a:t>
          </a:r>
          <a:endParaRPr lang="it-IT"/>
        </a:p>
      </dgm:t>
    </dgm:pt>
    <dgm:pt modelId="{0700738E-9CB5-4956-A8EB-DD6A926E0655}" type="parTrans" cxnId="{7145BB43-282F-4999-AA65-7E087C0AE5D9}">
      <dgm:prSet/>
      <dgm:spPr/>
      <dgm:t>
        <a:bodyPr/>
        <a:lstStyle/>
        <a:p>
          <a:endParaRPr lang="it-IT"/>
        </a:p>
      </dgm:t>
    </dgm:pt>
    <dgm:pt modelId="{A3A84014-014D-4FF6-96ED-0AB89E1DA9EE}" type="sibTrans" cxnId="{7145BB43-282F-4999-AA65-7E087C0AE5D9}">
      <dgm:prSet/>
      <dgm:spPr/>
      <dgm:t>
        <a:bodyPr/>
        <a:lstStyle/>
        <a:p>
          <a:endParaRPr lang="it-IT"/>
        </a:p>
      </dgm:t>
    </dgm:pt>
    <dgm:pt modelId="{7A94E64A-7C0D-4223-BE52-E296415F9F73}">
      <dgm:prSet/>
      <dgm:spPr/>
      <dgm:t>
        <a:bodyPr/>
        <a:lstStyle/>
        <a:p>
          <a:pPr rtl="0"/>
          <a:r>
            <a:rPr lang="en-US" dirty="0" smtClean="0"/>
            <a:t>We now give a “best of” selection of practical examples.</a:t>
          </a:r>
          <a:endParaRPr lang="it-IT" dirty="0"/>
        </a:p>
      </dgm:t>
    </dgm:pt>
    <dgm:pt modelId="{F2B68B87-F92B-4F46-926F-09BEC126768A}" type="parTrans" cxnId="{EA44691B-73E7-487D-B9F1-30227BF315EA}">
      <dgm:prSet/>
      <dgm:spPr/>
      <dgm:t>
        <a:bodyPr/>
        <a:lstStyle/>
        <a:p>
          <a:endParaRPr lang="it-IT"/>
        </a:p>
      </dgm:t>
    </dgm:pt>
    <dgm:pt modelId="{D2D6074F-423F-447B-9E2E-E30073AAD556}" type="sibTrans" cxnId="{EA44691B-73E7-487D-B9F1-30227BF315EA}">
      <dgm:prSet/>
      <dgm:spPr/>
      <dgm:t>
        <a:bodyPr/>
        <a:lstStyle/>
        <a:p>
          <a:endParaRPr lang="it-IT"/>
        </a:p>
      </dgm:t>
    </dgm:pt>
    <dgm:pt modelId="{D4A1200D-8223-4056-997A-69AE914B99DB}" type="pres">
      <dgm:prSet presAssocID="{9AB85F97-9FEA-472B-A266-CCF59928BC19}" presName="linear" presStyleCnt="0">
        <dgm:presLayoutVars>
          <dgm:animLvl val="lvl"/>
          <dgm:resizeHandles val="exact"/>
        </dgm:presLayoutVars>
      </dgm:prSet>
      <dgm:spPr/>
    </dgm:pt>
    <dgm:pt modelId="{84B63FA3-4E7E-471E-9EBF-2DB47F8BF95B}" type="pres">
      <dgm:prSet presAssocID="{DBB4F235-3F11-4CE4-8AC8-7BD8FD4B0CA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69B4FE8-D3FC-452A-83F6-B05A49F893F2}" type="pres">
      <dgm:prSet presAssocID="{DBB4F235-3F11-4CE4-8AC8-7BD8FD4B0CA8}" presName="childText" presStyleLbl="revTx" presStyleIdx="0" presStyleCnt="2">
        <dgm:presLayoutVars>
          <dgm:bulletEnabled val="1"/>
        </dgm:presLayoutVars>
      </dgm:prSet>
      <dgm:spPr/>
    </dgm:pt>
    <dgm:pt modelId="{8F341B12-D8EB-4B94-9D8D-959AD7358DD0}" type="pres">
      <dgm:prSet presAssocID="{09C5930A-89C8-4796-A121-854F9AFD3F92}" presName="parentText" presStyleLbl="node1" presStyleIdx="1" presStyleCnt="3" custScaleY="57081">
        <dgm:presLayoutVars>
          <dgm:chMax val="0"/>
          <dgm:bulletEnabled val="1"/>
        </dgm:presLayoutVars>
      </dgm:prSet>
      <dgm:spPr/>
    </dgm:pt>
    <dgm:pt modelId="{8BD019F1-2F17-442B-986C-5D616C9083A5}" type="pres">
      <dgm:prSet presAssocID="{09C5930A-89C8-4796-A121-854F9AFD3F92}" presName="childText" presStyleLbl="revTx" presStyleIdx="1" presStyleCnt="2">
        <dgm:presLayoutVars>
          <dgm:bulletEnabled val="1"/>
        </dgm:presLayoutVars>
      </dgm:prSet>
      <dgm:spPr/>
    </dgm:pt>
    <dgm:pt modelId="{C1C2CEEA-306D-41D8-BC3A-832BED180593}" type="pres">
      <dgm:prSet presAssocID="{7A94E64A-7C0D-4223-BE52-E296415F9F73}" presName="parentText" presStyleLbl="node1" presStyleIdx="2" presStyleCnt="3" custScaleY="65662">
        <dgm:presLayoutVars>
          <dgm:chMax val="0"/>
          <dgm:bulletEnabled val="1"/>
        </dgm:presLayoutVars>
      </dgm:prSet>
      <dgm:spPr/>
    </dgm:pt>
  </dgm:ptLst>
  <dgm:cxnLst>
    <dgm:cxn modelId="{42CB9335-64CA-454F-BEA4-8EA37A25DF24}" type="presOf" srcId="{4686F72E-6C29-46A8-8B3D-6A6108448A69}" destId="{269B4FE8-D3FC-452A-83F6-B05A49F893F2}" srcOrd="0" destOrd="1" presId="urn:microsoft.com/office/officeart/2005/8/layout/vList2"/>
    <dgm:cxn modelId="{D69A3F6A-D770-4AAF-BF6E-6555002E3B56}" type="presOf" srcId="{7A94E64A-7C0D-4223-BE52-E296415F9F73}" destId="{C1C2CEEA-306D-41D8-BC3A-832BED180593}" srcOrd="0" destOrd="0" presId="urn:microsoft.com/office/officeart/2005/8/layout/vList2"/>
    <dgm:cxn modelId="{4B8AC0DF-55D9-4354-A3BF-03C45F07ABD7}" type="presOf" srcId="{0A3FF2DD-0543-479D-B580-B7CC9D105981}" destId="{269B4FE8-D3FC-452A-83F6-B05A49F893F2}" srcOrd="0" destOrd="0" presId="urn:microsoft.com/office/officeart/2005/8/layout/vList2"/>
    <dgm:cxn modelId="{E0A6D941-3A07-4631-9878-45BD47A25965}" type="presOf" srcId="{DBB4F235-3F11-4CE4-8AC8-7BD8FD4B0CA8}" destId="{84B63FA3-4E7E-471E-9EBF-2DB47F8BF95B}" srcOrd="0" destOrd="0" presId="urn:microsoft.com/office/officeart/2005/8/layout/vList2"/>
    <dgm:cxn modelId="{B22CDA11-2BF0-4780-9D1E-72FC2E922639}" srcId="{DBB4F235-3F11-4CE4-8AC8-7BD8FD4B0CA8}" destId="{4686F72E-6C29-46A8-8B3D-6A6108448A69}" srcOrd="1" destOrd="0" parTransId="{576B00C4-8CDA-4BEA-8741-34B58C0E88C7}" sibTransId="{A131D584-F9AE-41DD-8FCA-C39FD53A8A5F}"/>
    <dgm:cxn modelId="{D2B6958E-7A5B-41C1-9E14-A3ECBEA8B46E}" type="presOf" srcId="{BF7AACB8-FF75-43DF-A415-FA5D673CBB4C}" destId="{8BD019F1-2F17-442B-986C-5D616C9083A5}" srcOrd="0" destOrd="1" presId="urn:microsoft.com/office/officeart/2005/8/layout/vList2"/>
    <dgm:cxn modelId="{7145BB43-282F-4999-AA65-7E087C0AE5D9}" srcId="{09C5930A-89C8-4796-A121-854F9AFD3F92}" destId="{BF7AACB8-FF75-43DF-A415-FA5D673CBB4C}" srcOrd="1" destOrd="0" parTransId="{0700738E-9CB5-4956-A8EB-DD6A926E0655}" sibTransId="{A3A84014-014D-4FF6-96ED-0AB89E1DA9EE}"/>
    <dgm:cxn modelId="{8934B565-F145-4BD6-9D9E-63E065FAA933}" srcId="{9AB85F97-9FEA-472B-A266-CCF59928BC19}" destId="{DBB4F235-3F11-4CE4-8AC8-7BD8FD4B0CA8}" srcOrd="0" destOrd="0" parTransId="{3D7689A8-D36C-4BF6-A80D-711202D7F4DE}" sibTransId="{DA8BD149-E8DE-493A-81E3-2475496CEB53}"/>
    <dgm:cxn modelId="{46746230-7E96-464B-8649-C6FB5E7D3C63}" srcId="{DBB4F235-3F11-4CE4-8AC8-7BD8FD4B0CA8}" destId="{51390EBD-D84F-4EA2-AE87-F485080934CF}" srcOrd="3" destOrd="0" parTransId="{176D6D2F-D990-4B3B-B331-4DA618984802}" sibTransId="{AA94A895-7928-48AC-8A93-D74ECC5D55CB}"/>
    <dgm:cxn modelId="{2531B90C-017E-4F60-9BC6-916B60963633}" srcId="{DBB4F235-3F11-4CE4-8AC8-7BD8FD4B0CA8}" destId="{E6011DF2-D035-4114-8986-FC29026609B1}" srcOrd="6" destOrd="0" parTransId="{7C9189E5-9470-4155-B285-9DEB7550C8F5}" sibTransId="{52BDF079-93DD-4983-BFC0-8381E03A3CFB}"/>
    <dgm:cxn modelId="{4C22F1C6-E089-4FA7-9E4D-6E1032B800B2}" type="presOf" srcId="{E6011DF2-D035-4114-8986-FC29026609B1}" destId="{269B4FE8-D3FC-452A-83F6-B05A49F893F2}" srcOrd="0" destOrd="6" presId="urn:microsoft.com/office/officeart/2005/8/layout/vList2"/>
    <dgm:cxn modelId="{22A9AAD5-6CA4-450D-8D45-1F66639B7035}" srcId="{09C5930A-89C8-4796-A121-854F9AFD3F92}" destId="{19D5A9D2-50F6-4F37-BE2A-56957982126D}" srcOrd="0" destOrd="0" parTransId="{51E515E7-A9E1-4040-8018-755D0C7409AD}" sibTransId="{F51A7F80-DC78-4A17-AE26-DD5BB05034A7}"/>
    <dgm:cxn modelId="{EA44691B-73E7-487D-B9F1-30227BF315EA}" srcId="{9AB85F97-9FEA-472B-A266-CCF59928BC19}" destId="{7A94E64A-7C0D-4223-BE52-E296415F9F73}" srcOrd="2" destOrd="0" parTransId="{F2B68B87-F92B-4F46-926F-09BEC126768A}" sibTransId="{D2D6074F-423F-447B-9E2E-E30073AAD556}"/>
    <dgm:cxn modelId="{68024A33-104E-4407-9056-738AF909961C}" type="presOf" srcId="{19D5A9D2-50F6-4F37-BE2A-56957982126D}" destId="{8BD019F1-2F17-442B-986C-5D616C9083A5}" srcOrd="0" destOrd="0" presId="urn:microsoft.com/office/officeart/2005/8/layout/vList2"/>
    <dgm:cxn modelId="{C9D38670-B2CD-4C4F-BB10-F69EAF3BD42F}" srcId="{9AB85F97-9FEA-472B-A266-CCF59928BC19}" destId="{09C5930A-89C8-4796-A121-854F9AFD3F92}" srcOrd="1" destOrd="0" parTransId="{86CEBE30-02D1-411D-AD68-EE613F32AED4}" sibTransId="{649CAFBF-353A-4B7E-9F4A-CE4BF64E21B6}"/>
    <dgm:cxn modelId="{423CFB81-47EB-46A8-98D0-12879D2ED165}" type="presOf" srcId="{DF297904-4B30-49C0-8DEC-1893CDE91E29}" destId="{269B4FE8-D3FC-452A-83F6-B05A49F893F2}" srcOrd="0" destOrd="4" presId="urn:microsoft.com/office/officeart/2005/8/layout/vList2"/>
    <dgm:cxn modelId="{EF83241D-9785-4965-B32B-281E7EF1AB64}" srcId="{DBB4F235-3F11-4CE4-8AC8-7BD8FD4B0CA8}" destId="{DF297904-4B30-49C0-8DEC-1893CDE91E29}" srcOrd="4" destOrd="0" parTransId="{62D87718-9F20-437F-8582-2233EC7D881F}" sibTransId="{E2F43032-4178-4294-BAC4-7C07BAA46E98}"/>
    <dgm:cxn modelId="{6C718038-0F0D-43E9-A800-67BBCFB69DD8}" srcId="{DBB4F235-3F11-4CE4-8AC8-7BD8FD4B0CA8}" destId="{0A3FF2DD-0543-479D-B580-B7CC9D105981}" srcOrd="0" destOrd="0" parTransId="{08FA03EA-A41E-4016-9E0A-7BCD75B9587C}" sibTransId="{B286EC77-B439-4D61-8921-9557BBF054D2}"/>
    <dgm:cxn modelId="{5AA81321-2616-486D-9E2F-307B384AE041}" type="presOf" srcId="{51390EBD-D84F-4EA2-AE87-F485080934CF}" destId="{269B4FE8-D3FC-452A-83F6-B05A49F893F2}" srcOrd="0" destOrd="3" presId="urn:microsoft.com/office/officeart/2005/8/layout/vList2"/>
    <dgm:cxn modelId="{7E7B92F1-5850-4CD4-96A2-6EB90FE9C973}" type="presOf" srcId="{61BFD576-0F51-4C11-A8F8-9BF92E110035}" destId="{269B4FE8-D3FC-452A-83F6-B05A49F893F2}" srcOrd="0" destOrd="5" presId="urn:microsoft.com/office/officeart/2005/8/layout/vList2"/>
    <dgm:cxn modelId="{711E621C-660A-47B0-8E95-BBB8637B5226}" srcId="{DBB4F235-3F11-4CE4-8AC8-7BD8FD4B0CA8}" destId="{61BFD576-0F51-4C11-A8F8-9BF92E110035}" srcOrd="5" destOrd="0" parTransId="{B02E52D0-83E7-4BFF-97B9-7A1DEB4EA307}" sibTransId="{3C95AC19-9B75-4ABC-8FD3-6A60BACDB45C}"/>
    <dgm:cxn modelId="{12ADFBA7-2EA3-4CDA-87A2-D3996E257903}" type="presOf" srcId="{09C5930A-89C8-4796-A121-854F9AFD3F92}" destId="{8F341B12-D8EB-4B94-9D8D-959AD7358DD0}" srcOrd="0" destOrd="0" presId="urn:microsoft.com/office/officeart/2005/8/layout/vList2"/>
    <dgm:cxn modelId="{AC23DF85-FB4B-45CA-BDED-07E69831D7FA}" srcId="{DBB4F235-3F11-4CE4-8AC8-7BD8FD4B0CA8}" destId="{8415AE85-F30F-46A1-959E-9AF2C7C47215}" srcOrd="2" destOrd="0" parTransId="{D856EE0F-CAF1-4449-BFD5-0BDB0E4B8B19}" sibTransId="{321C6DA2-455A-4215-86DB-763D13CE5F65}"/>
    <dgm:cxn modelId="{07799600-6244-47C7-84FA-6CA5D66091A2}" type="presOf" srcId="{9AB85F97-9FEA-472B-A266-CCF59928BC19}" destId="{D4A1200D-8223-4056-997A-69AE914B99DB}" srcOrd="0" destOrd="0" presId="urn:microsoft.com/office/officeart/2005/8/layout/vList2"/>
    <dgm:cxn modelId="{F6538DC5-45DE-4AC7-9AE0-E2C5A76CD321}" type="presOf" srcId="{8415AE85-F30F-46A1-959E-9AF2C7C47215}" destId="{269B4FE8-D3FC-452A-83F6-B05A49F893F2}" srcOrd="0" destOrd="2" presId="urn:microsoft.com/office/officeart/2005/8/layout/vList2"/>
    <dgm:cxn modelId="{BCB656F1-722C-4502-94FE-E716059A7781}" type="presParOf" srcId="{D4A1200D-8223-4056-997A-69AE914B99DB}" destId="{84B63FA3-4E7E-471E-9EBF-2DB47F8BF95B}" srcOrd="0" destOrd="0" presId="urn:microsoft.com/office/officeart/2005/8/layout/vList2"/>
    <dgm:cxn modelId="{3E135B95-EAD0-4ED8-AFDD-040F00A6CE40}" type="presParOf" srcId="{D4A1200D-8223-4056-997A-69AE914B99DB}" destId="{269B4FE8-D3FC-452A-83F6-B05A49F893F2}" srcOrd="1" destOrd="0" presId="urn:microsoft.com/office/officeart/2005/8/layout/vList2"/>
    <dgm:cxn modelId="{05699905-1040-4F18-BC67-16E99E1DA13B}" type="presParOf" srcId="{D4A1200D-8223-4056-997A-69AE914B99DB}" destId="{8F341B12-D8EB-4B94-9D8D-959AD7358DD0}" srcOrd="2" destOrd="0" presId="urn:microsoft.com/office/officeart/2005/8/layout/vList2"/>
    <dgm:cxn modelId="{11B14319-9E49-4BD7-9B60-F3C0D77C0A80}" type="presParOf" srcId="{D4A1200D-8223-4056-997A-69AE914B99DB}" destId="{8BD019F1-2F17-442B-986C-5D616C9083A5}" srcOrd="3" destOrd="0" presId="urn:microsoft.com/office/officeart/2005/8/layout/vList2"/>
    <dgm:cxn modelId="{9E214C82-7837-48F8-9603-551F7E5043E1}" type="presParOf" srcId="{D4A1200D-8223-4056-997A-69AE914B99DB}" destId="{C1C2CEEA-306D-41D8-BC3A-832BED18059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AB47FA2A-C1DE-44D4-A30A-07C3E12C7BF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368514A-A90F-4921-AD8B-26404AB11CBF}">
      <dgm:prSet/>
      <dgm:spPr/>
      <dgm:t>
        <a:bodyPr/>
        <a:lstStyle/>
        <a:p>
          <a:pPr rtl="0"/>
          <a:r>
            <a:rPr lang="en-US" smtClean="0"/>
            <a:t>Lacking of physical properties should not be blocking:</a:t>
          </a:r>
          <a:endParaRPr lang="it-IT"/>
        </a:p>
      </dgm:t>
    </dgm:pt>
    <dgm:pt modelId="{F7575393-B201-4082-909E-117D5AB64E61}" type="parTrans" cxnId="{A853D314-FD9B-452C-BB0D-7EAA6A9E275E}">
      <dgm:prSet/>
      <dgm:spPr/>
      <dgm:t>
        <a:bodyPr/>
        <a:lstStyle/>
        <a:p>
          <a:endParaRPr lang="it-IT"/>
        </a:p>
      </dgm:t>
    </dgm:pt>
    <dgm:pt modelId="{5603EAB8-948D-40FA-83CB-A301C36891E7}" type="sibTrans" cxnId="{A853D314-FD9B-452C-BB0D-7EAA6A9E275E}">
      <dgm:prSet/>
      <dgm:spPr/>
      <dgm:t>
        <a:bodyPr/>
        <a:lstStyle/>
        <a:p>
          <a:endParaRPr lang="it-IT"/>
        </a:p>
      </dgm:t>
    </dgm:pt>
    <dgm:pt modelId="{3C81D6A0-513D-46FD-9203-767229545AB3}">
      <dgm:prSet custT="1"/>
      <dgm:spPr/>
      <dgm:t>
        <a:bodyPr/>
        <a:lstStyle/>
        <a:p>
          <a:pPr rtl="0"/>
          <a:r>
            <a:rPr lang="en-US" sz="1600" dirty="0" smtClean="0"/>
            <a:t>Thermal conductivity of solid LBE is not available or inconsistent (PSI)</a:t>
          </a:r>
          <a:endParaRPr lang="it-IT" sz="1600" dirty="0"/>
        </a:p>
      </dgm:t>
    </dgm:pt>
    <dgm:pt modelId="{83A8CF38-240D-4529-B2C4-03D8AA616B0E}" type="parTrans" cxnId="{B3B9C4D7-6750-4299-98CD-0A1B67EF4130}">
      <dgm:prSet/>
      <dgm:spPr/>
      <dgm:t>
        <a:bodyPr/>
        <a:lstStyle/>
        <a:p>
          <a:endParaRPr lang="it-IT"/>
        </a:p>
      </dgm:t>
    </dgm:pt>
    <dgm:pt modelId="{540D8673-867B-4739-A98E-D287E71EFDD4}" type="sibTrans" cxnId="{B3B9C4D7-6750-4299-98CD-0A1B67EF4130}">
      <dgm:prSet/>
      <dgm:spPr/>
      <dgm:t>
        <a:bodyPr/>
        <a:lstStyle/>
        <a:p>
          <a:endParaRPr lang="it-IT"/>
        </a:p>
      </dgm:t>
    </dgm:pt>
    <dgm:pt modelId="{D1AAA522-2D48-4173-A274-5FA6D9E1D2C7}">
      <dgm:prSet custT="1"/>
      <dgm:spPr/>
      <dgm:t>
        <a:bodyPr/>
        <a:lstStyle/>
        <a:p>
          <a:pPr rtl="0"/>
          <a:r>
            <a:rPr lang="en-US" sz="1600" dirty="0" smtClean="0"/>
            <a:t>CRS4 stuck for modeling STS…</a:t>
          </a:r>
          <a:endParaRPr lang="it-IT" sz="1600" dirty="0"/>
        </a:p>
      </dgm:t>
    </dgm:pt>
    <dgm:pt modelId="{B3DFF7D9-C54A-4070-A4B9-C4EE58A66129}" type="parTrans" cxnId="{F0E84A07-31F2-4DE4-9F95-F1511E309AAD}">
      <dgm:prSet/>
      <dgm:spPr/>
      <dgm:t>
        <a:bodyPr/>
        <a:lstStyle/>
        <a:p>
          <a:endParaRPr lang="it-IT"/>
        </a:p>
      </dgm:t>
    </dgm:pt>
    <dgm:pt modelId="{F74652D1-74A1-4079-B833-1E58CD17C689}" type="sibTrans" cxnId="{F0E84A07-31F2-4DE4-9F95-F1511E309AAD}">
      <dgm:prSet/>
      <dgm:spPr/>
      <dgm:t>
        <a:bodyPr/>
        <a:lstStyle/>
        <a:p>
          <a:endParaRPr lang="it-IT"/>
        </a:p>
      </dgm:t>
    </dgm:pt>
    <dgm:pt modelId="{280A0004-8FFE-4CE4-9231-8337F6B5640F}">
      <dgm:prSet custT="1"/>
      <dgm:spPr/>
      <dgm:t>
        <a:bodyPr/>
        <a:lstStyle/>
        <a:p>
          <a:pPr rtl="0"/>
          <a:r>
            <a:rPr lang="en-US" sz="1600" dirty="0" smtClean="0"/>
            <a:t>KTH proceeding swiftly. How? Taking melting temperature value. So simple…</a:t>
          </a:r>
          <a:endParaRPr lang="it-IT" sz="1600" dirty="0"/>
        </a:p>
      </dgm:t>
    </dgm:pt>
    <dgm:pt modelId="{49AB86B9-994B-4302-BE4F-BD27234E608E}" type="parTrans" cxnId="{26030617-87F9-47E8-89E7-8101A9F45F82}">
      <dgm:prSet/>
      <dgm:spPr/>
      <dgm:t>
        <a:bodyPr/>
        <a:lstStyle/>
        <a:p>
          <a:endParaRPr lang="it-IT"/>
        </a:p>
      </dgm:t>
    </dgm:pt>
    <dgm:pt modelId="{B1577053-310A-434C-9CEE-3A444B2486A6}" type="sibTrans" cxnId="{26030617-87F9-47E8-89E7-8101A9F45F82}">
      <dgm:prSet/>
      <dgm:spPr/>
      <dgm:t>
        <a:bodyPr/>
        <a:lstStyle/>
        <a:p>
          <a:endParaRPr lang="it-IT"/>
        </a:p>
      </dgm:t>
    </dgm:pt>
    <dgm:pt modelId="{50DDD270-14B3-4208-B1BD-6813226DA905}">
      <dgm:prSet custT="1"/>
      <dgm:spPr/>
      <dgm:t>
        <a:bodyPr/>
        <a:lstStyle/>
        <a:p>
          <a:pPr rtl="0"/>
          <a:r>
            <a:rPr lang="en-US" sz="1600" smtClean="0"/>
            <a:t>Information shared, CRS4 unstuck!</a:t>
          </a:r>
          <a:endParaRPr lang="it-IT" sz="1600"/>
        </a:p>
      </dgm:t>
    </dgm:pt>
    <dgm:pt modelId="{A21ACC4A-A358-4DA6-B893-F11907B5944C}" type="parTrans" cxnId="{BB202AA9-257D-4338-B0EE-D530FFBDCD26}">
      <dgm:prSet/>
      <dgm:spPr/>
      <dgm:t>
        <a:bodyPr/>
        <a:lstStyle/>
        <a:p>
          <a:endParaRPr lang="it-IT"/>
        </a:p>
      </dgm:t>
    </dgm:pt>
    <dgm:pt modelId="{DDF54F1B-4147-4787-8711-B25F5C8B1D82}" type="sibTrans" cxnId="{BB202AA9-257D-4338-B0EE-D530FFBDCD26}">
      <dgm:prSet/>
      <dgm:spPr/>
      <dgm:t>
        <a:bodyPr/>
        <a:lstStyle/>
        <a:p>
          <a:endParaRPr lang="it-IT"/>
        </a:p>
      </dgm:t>
    </dgm:pt>
    <dgm:pt modelId="{806CFFB2-5641-40AB-8098-7110B29132E1}">
      <dgm:prSet/>
      <dgm:spPr/>
      <dgm:t>
        <a:bodyPr/>
        <a:lstStyle/>
        <a:p>
          <a:pPr rtl="0"/>
          <a:r>
            <a:rPr lang="en-US" smtClean="0"/>
            <a:t>Steady state results of an oversimplified thermal loops can depend  on initial conditions (CIRCE model, NRG)</a:t>
          </a:r>
          <a:endParaRPr lang="it-IT"/>
        </a:p>
      </dgm:t>
    </dgm:pt>
    <dgm:pt modelId="{31CC009A-23F3-4D4A-A209-F7494887170C}" type="parTrans" cxnId="{42191E50-286E-463A-9B2F-0610A5D8AAF8}">
      <dgm:prSet/>
      <dgm:spPr/>
      <dgm:t>
        <a:bodyPr/>
        <a:lstStyle/>
        <a:p>
          <a:endParaRPr lang="it-IT"/>
        </a:p>
      </dgm:t>
    </dgm:pt>
    <dgm:pt modelId="{BD78CC3C-6E56-4253-88A3-5CDCC2D4E053}" type="sibTrans" cxnId="{42191E50-286E-463A-9B2F-0610A5D8AAF8}">
      <dgm:prSet/>
      <dgm:spPr/>
      <dgm:t>
        <a:bodyPr/>
        <a:lstStyle/>
        <a:p>
          <a:endParaRPr lang="it-IT"/>
        </a:p>
      </dgm:t>
    </dgm:pt>
    <dgm:pt modelId="{2DA93A9D-4440-4BFA-B315-151C62777E35}">
      <dgm:prSet custT="1"/>
      <dgm:spPr/>
      <dgm:t>
        <a:bodyPr/>
        <a:lstStyle/>
        <a:p>
          <a:pPr rtl="0"/>
          <a:r>
            <a:rPr lang="en-US" sz="1600" dirty="0" smtClean="0"/>
            <a:t>Issue already confronted and solved by CRS4.</a:t>
          </a:r>
          <a:endParaRPr lang="it-IT" sz="1600" dirty="0"/>
        </a:p>
      </dgm:t>
    </dgm:pt>
    <dgm:pt modelId="{B48ECD55-E0CD-4228-A1D0-9CC6CE57199F}" type="parTrans" cxnId="{D7CE03A8-F294-4D80-8492-A84C67093DD6}">
      <dgm:prSet/>
      <dgm:spPr/>
      <dgm:t>
        <a:bodyPr/>
        <a:lstStyle/>
        <a:p>
          <a:endParaRPr lang="it-IT"/>
        </a:p>
      </dgm:t>
    </dgm:pt>
    <dgm:pt modelId="{CA23E10E-6B50-4436-8113-75715B06559E}" type="sibTrans" cxnId="{D7CE03A8-F294-4D80-8492-A84C67093DD6}">
      <dgm:prSet/>
      <dgm:spPr/>
      <dgm:t>
        <a:bodyPr/>
        <a:lstStyle/>
        <a:p>
          <a:endParaRPr lang="it-IT"/>
        </a:p>
      </dgm:t>
    </dgm:pt>
    <dgm:pt modelId="{4590A5E3-6813-450D-8F18-36F738467804}">
      <dgm:prSet custT="1"/>
      <dgm:spPr/>
      <dgm:t>
        <a:bodyPr/>
        <a:lstStyle/>
        <a:p>
          <a:pPr rtl="0"/>
          <a:r>
            <a:rPr lang="en-US" sz="1600" dirty="0" smtClean="0"/>
            <a:t>Reason: constant and equal heat source and sink means total heat content conserved.</a:t>
          </a:r>
          <a:endParaRPr lang="it-IT" sz="1600" dirty="0"/>
        </a:p>
      </dgm:t>
    </dgm:pt>
    <dgm:pt modelId="{4774C52C-7940-41DE-AA48-8860552D0DC8}" type="parTrans" cxnId="{02DA7F54-5705-4C32-91B9-EDB03DD2B7D4}">
      <dgm:prSet/>
      <dgm:spPr/>
      <dgm:t>
        <a:bodyPr/>
        <a:lstStyle/>
        <a:p>
          <a:endParaRPr lang="it-IT"/>
        </a:p>
      </dgm:t>
    </dgm:pt>
    <dgm:pt modelId="{CA48D659-3B02-4523-A46A-ACED7F94B63E}" type="sibTrans" cxnId="{02DA7F54-5705-4C32-91B9-EDB03DD2B7D4}">
      <dgm:prSet/>
      <dgm:spPr/>
      <dgm:t>
        <a:bodyPr/>
        <a:lstStyle/>
        <a:p>
          <a:endParaRPr lang="it-IT"/>
        </a:p>
      </dgm:t>
    </dgm:pt>
    <dgm:pt modelId="{C37AA5E6-9E6B-43F1-964F-FB23BA149AFA}">
      <dgm:prSet custT="1"/>
      <dgm:spPr/>
      <dgm:t>
        <a:bodyPr/>
        <a:lstStyle/>
        <a:p>
          <a:pPr rtl="0"/>
          <a:r>
            <a:rPr lang="en-US" sz="1600" dirty="0" smtClean="0"/>
            <a:t>Workaround: heat sink temperature dependent, simple 2-parameters model</a:t>
          </a:r>
          <a:endParaRPr lang="it-IT" sz="1600" dirty="0"/>
        </a:p>
      </dgm:t>
    </dgm:pt>
    <dgm:pt modelId="{08B22D6D-BDA9-4494-B308-D2509618408F}" type="parTrans" cxnId="{FAC7E863-365F-49C8-9C63-CFBBDEB1AE86}">
      <dgm:prSet/>
      <dgm:spPr/>
      <dgm:t>
        <a:bodyPr/>
        <a:lstStyle/>
        <a:p>
          <a:endParaRPr lang="it-IT"/>
        </a:p>
      </dgm:t>
    </dgm:pt>
    <dgm:pt modelId="{46740F32-FF34-4BD7-B246-C8C284BAAF67}" type="sibTrans" cxnId="{FAC7E863-365F-49C8-9C63-CFBBDEB1AE86}">
      <dgm:prSet/>
      <dgm:spPr/>
      <dgm:t>
        <a:bodyPr/>
        <a:lstStyle/>
        <a:p>
          <a:endParaRPr lang="it-IT"/>
        </a:p>
      </dgm:t>
    </dgm:pt>
    <dgm:pt modelId="{3CA85D40-6022-4415-B109-9C338E98FE6B}">
      <dgm:prSet custT="1"/>
      <dgm:spPr/>
      <dgm:t>
        <a:bodyPr/>
        <a:lstStyle/>
        <a:p>
          <a:pPr rtl="0"/>
          <a:r>
            <a:rPr lang="en-US" sz="1600" smtClean="0"/>
            <a:t>Once understood, also allow speed up of the simulation convergence.</a:t>
          </a:r>
          <a:endParaRPr lang="it-IT" sz="1600"/>
        </a:p>
      </dgm:t>
    </dgm:pt>
    <dgm:pt modelId="{AFC76ABD-B4C8-4411-BDA0-644863213CC6}" type="parTrans" cxnId="{3405E2F1-0D97-4102-908C-EE996273FF4E}">
      <dgm:prSet/>
      <dgm:spPr/>
      <dgm:t>
        <a:bodyPr/>
        <a:lstStyle/>
        <a:p>
          <a:endParaRPr lang="it-IT"/>
        </a:p>
      </dgm:t>
    </dgm:pt>
    <dgm:pt modelId="{72C424D7-E441-4A96-BBA7-DCF4864266B4}" type="sibTrans" cxnId="{3405E2F1-0D97-4102-908C-EE996273FF4E}">
      <dgm:prSet/>
      <dgm:spPr/>
      <dgm:t>
        <a:bodyPr/>
        <a:lstStyle/>
        <a:p>
          <a:endParaRPr lang="it-IT"/>
        </a:p>
      </dgm:t>
    </dgm:pt>
    <dgm:pt modelId="{F47EA618-C8B7-45CF-8A8A-A047FDE41279}">
      <dgm:prSet custT="1"/>
      <dgm:spPr/>
      <dgm:t>
        <a:bodyPr/>
        <a:lstStyle/>
        <a:p>
          <a:pPr rtl="0"/>
          <a:r>
            <a:rPr lang="en-US" sz="1600" dirty="0" smtClean="0"/>
            <a:t>Typical issue when first confronted with a closed loop.</a:t>
          </a:r>
          <a:endParaRPr lang="it-IT" sz="1600" dirty="0"/>
        </a:p>
      </dgm:t>
    </dgm:pt>
    <dgm:pt modelId="{37FBA52D-2B39-4498-AD40-C9433ABD81CD}" type="parTrans" cxnId="{4EE5046E-8179-4620-8474-05F60A7F8952}">
      <dgm:prSet/>
      <dgm:spPr/>
      <dgm:t>
        <a:bodyPr/>
        <a:lstStyle/>
        <a:p>
          <a:endParaRPr lang="it-IT"/>
        </a:p>
      </dgm:t>
    </dgm:pt>
    <dgm:pt modelId="{7E2DED59-FA0C-44B8-9E1C-7A25C8A49A50}" type="sibTrans" cxnId="{4EE5046E-8179-4620-8474-05F60A7F8952}">
      <dgm:prSet/>
      <dgm:spPr/>
      <dgm:t>
        <a:bodyPr/>
        <a:lstStyle/>
        <a:p>
          <a:endParaRPr lang="it-IT"/>
        </a:p>
      </dgm:t>
    </dgm:pt>
    <dgm:pt modelId="{DFDB991D-B6EC-41EF-A0E9-E12C2F3C9CA4}" type="pres">
      <dgm:prSet presAssocID="{AB47FA2A-C1DE-44D4-A30A-07C3E12C7BFC}" presName="Name0" presStyleCnt="0">
        <dgm:presLayoutVars>
          <dgm:dir/>
          <dgm:animLvl val="lvl"/>
          <dgm:resizeHandles val="exact"/>
        </dgm:presLayoutVars>
      </dgm:prSet>
      <dgm:spPr/>
    </dgm:pt>
    <dgm:pt modelId="{F6A0B09B-3871-4C5D-9A38-E57A391C452F}" type="pres">
      <dgm:prSet presAssocID="{C368514A-A90F-4921-AD8B-26404AB11CBF}" presName="linNode" presStyleCnt="0"/>
      <dgm:spPr/>
    </dgm:pt>
    <dgm:pt modelId="{E6EFD936-F407-44F8-A547-EAA1E5D8F7AD}" type="pres">
      <dgm:prSet presAssocID="{C368514A-A90F-4921-AD8B-26404AB11CBF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3D78E81F-3F68-46A7-83DF-BBD62889AC21}" type="pres">
      <dgm:prSet presAssocID="{C368514A-A90F-4921-AD8B-26404AB11CBF}" presName="descendantText" presStyleLbl="alignAccFollowNode1" presStyleIdx="0" presStyleCnt="2">
        <dgm:presLayoutVars>
          <dgm:bulletEnabled val="1"/>
        </dgm:presLayoutVars>
      </dgm:prSet>
      <dgm:spPr/>
    </dgm:pt>
    <dgm:pt modelId="{7FBB5497-18E4-4EB5-8BB3-879C4D08CD8A}" type="pres">
      <dgm:prSet presAssocID="{5603EAB8-948D-40FA-83CB-A301C36891E7}" presName="sp" presStyleCnt="0"/>
      <dgm:spPr/>
    </dgm:pt>
    <dgm:pt modelId="{58F66F3D-8B39-4C7B-9CED-9D3C14726BD3}" type="pres">
      <dgm:prSet presAssocID="{806CFFB2-5641-40AB-8098-7110B29132E1}" presName="linNode" presStyleCnt="0"/>
      <dgm:spPr/>
    </dgm:pt>
    <dgm:pt modelId="{54558A56-07A9-427D-A289-C674DF8C9620}" type="pres">
      <dgm:prSet presAssocID="{806CFFB2-5641-40AB-8098-7110B29132E1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0E1544FF-8681-4AC0-869B-DA3FBD2A7C55}" type="pres">
      <dgm:prSet presAssocID="{806CFFB2-5641-40AB-8098-7110B29132E1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F0E84A07-31F2-4DE4-9F95-F1511E309AAD}" srcId="{C368514A-A90F-4921-AD8B-26404AB11CBF}" destId="{D1AAA522-2D48-4173-A274-5FA6D9E1D2C7}" srcOrd="1" destOrd="0" parTransId="{B3DFF7D9-C54A-4070-A4B9-C4EE58A66129}" sibTransId="{F74652D1-74A1-4079-B833-1E58CD17C689}"/>
    <dgm:cxn modelId="{CA138466-1326-44D2-91CF-C6ADAE7EA065}" type="presOf" srcId="{2DA93A9D-4440-4BFA-B315-151C62777E35}" destId="{0E1544FF-8681-4AC0-869B-DA3FBD2A7C55}" srcOrd="0" destOrd="0" presId="urn:microsoft.com/office/officeart/2005/8/layout/vList5"/>
    <dgm:cxn modelId="{A97D15AA-4460-4D7E-A097-56B43C4C49C2}" type="presOf" srcId="{D1AAA522-2D48-4173-A274-5FA6D9E1D2C7}" destId="{3D78E81F-3F68-46A7-83DF-BBD62889AC21}" srcOrd="0" destOrd="1" presId="urn:microsoft.com/office/officeart/2005/8/layout/vList5"/>
    <dgm:cxn modelId="{D7CE03A8-F294-4D80-8492-A84C67093DD6}" srcId="{806CFFB2-5641-40AB-8098-7110B29132E1}" destId="{2DA93A9D-4440-4BFA-B315-151C62777E35}" srcOrd="0" destOrd="0" parTransId="{B48ECD55-E0CD-4228-A1D0-9CC6CE57199F}" sibTransId="{CA23E10E-6B50-4436-8113-75715B06559E}"/>
    <dgm:cxn modelId="{26030617-87F9-47E8-89E7-8101A9F45F82}" srcId="{C368514A-A90F-4921-AD8B-26404AB11CBF}" destId="{280A0004-8FFE-4CE4-9231-8337F6B5640F}" srcOrd="2" destOrd="0" parTransId="{49AB86B9-994B-4302-BE4F-BD27234E608E}" sibTransId="{B1577053-310A-434C-9CEE-3A444B2486A6}"/>
    <dgm:cxn modelId="{6AC28E36-906C-484F-B7C8-C3848481CA6F}" type="presOf" srcId="{4590A5E3-6813-450D-8F18-36F738467804}" destId="{0E1544FF-8681-4AC0-869B-DA3FBD2A7C55}" srcOrd="0" destOrd="1" presId="urn:microsoft.com/office/officeart/2005/8/layout/vList5"/>
    <dgm:cxn modelId="{8D70E6C4-ACDE-49BE-A74F-6527D090EF15}" type="presOf" srcId="{C368514A-A90F-4921-AD8B-26404AB11CBF}" destId="{E6EFD936-F407-44F8-A547-EAA1E5D8F7AD}" srcOrd="0" destOrd="0" presId="urn:microsoft.com/office/officeart/2005/8/layout/vList5"/>
    <dgm:cxn modelId="{B3B9C4D7-6750-4299-98CD-0A1B67EF4130}" srcId="{C368514A-A90F-4921-AD8B-26404AB11CBF}" destId="{3C81D6A0-513D-46FD-9203-767229545AB3}" srcOrd="0" destOrd="0" parTransId="{83A8CF38-240D-4529-B2C4-03D8AA616B0E}" sibTransId="{540D8673-867B-4739-A98E-D287E71EFDD4}"/>
    <dgm:cxn modelId="{5E83BF20-4682-4BD0-969B-7D091CC96280}" type="presOf" srcId="{AB47FA2A-C1DE-44D4-A30A-07C3E12C7BFC}" destId="{DFDB991D-B6EC-41EF-A0E9-E12C2F3C9CA4}" srcOrd="0" destOrd="0" presId="urn:microsoft.com/office/officeart/2005/8/layout/vList5"/>
    <dgm:cxn modelId="{5DA39C39-D355-4C65-9E9E-3F205454D8D0}" type="presOf" srcId="{3CA85D40-6022-4415-B109-9C338E98FE6B}" destId="{0E1544FF-8681-4AC0-869B-DA3FBD2A7C55}" srcOrd="0" destOrd="4" presId="urn:microsoft.com/office/officeart/2005/8/layout/vList5"/>
    <dgm:cxn modelId="{4EE5046E-8179-4620-8474-05F60A7F8952}" srcId="{806CFFB2-5641-40AB-8098-7110B29132E1}" destId="{F47EA618-C8B7-45CF-8A8A-A047FDE41279}" srcOrd="2" destOrd="0" parTransId="{37FBA52D-2B39-4498-AD40-C9433ABD81CD}" sibTransId="{7E2DED59-FA0C-44B8-9E1C-7A25C8A49A50}"/>
    <dgm:cxn modelId="{EAE047CC-E2DD-4E58-8643-147290AB44E2}" type="presOf" srcId="{50DDD270-14B3-4208-B1BD-6813226DA905}" destId="{3D78E81F-3F68-46A7-83DF-BBD62889AC21}" srcOrd="0" destOrd="3" presId="urn:microsoft.com/office/officeart/2005/8/layout/vList5"/>
    <dgm:cxn modelId="{3405E2F1-0D97-4102-908C-EE996273FF4E}" srcId="{806CFFB2-5641-40AB-8098-7110B29132E1}" destId="{3CA85D40-6022-4415-B109-9C338E98FE6B}" srcOrd="4" destOrd="0" parTransId="{AFC76ABD-B4C8-4411-BDA0-644863213CC6}" sibTransId="{72C424D7-E441-4A96-BBA7-DCF4864266B4}"/>
    <dgm:cxn modelId="{A853D314-FD9B-452C-BB0D-7EAA6A9E275E}" srcId="{AB47FA2A-C1DE-44D4-A30A-07C3E12C7BFC}" destId="{C368514A-A90F-4921-AD8B-26404AB11CBF}" srcOrd="0" destOrd="0" parTransId="{F7575393-B201-4082-909E-117D5AB64E61}" sibTransId="{5603EAB8-948D-40FA-83CB-A301C36891E7}"/>
    <dgm:cxn modelId="{5D12C41F-C024-41EC-AF74-CE621E4FEF0B}" type="presOf" srcId="{F47EA618-C8B7-45CF-8A8A-A047FDE41279}" destId="{0E1544FF-8681-4AC0-869B-DA3FBD2A7C55}" srcOrd="0" destOrd="2" presId="urn:microsoft.com/office/officeart/2005/8/layout/vList5"/>
    <dgm:cxn modelId="{35DE5AF6-9CF1-4D9B-A8B3-4F7B83E582EF}" type="presOf" srcId="{C37AA5E6-9E6B-43F1-964F-FB23BA149AFA}" destId="{0E1544FF-8681-4AC0-869B-DA3FBD2A7C55}" srcOrd="0" destOrd="3" presId="urn:microsoft.com/office/officeart/2005/8/layout/vList5"/>
    <dgm:cxn modelId="{02DA7F54-5705-4C32-91B9-EDB03DD2B7D4}" srcId="{806CFFB2-5641-40AB-8098-7110B29132E1}" destId="{4590A5E3-6813-450D-8F18-36F738467804}" srcOrd="1" destOrd="0" parTransId="{4774C52C-7940-41DE-AA48-8860552D0DC8}" sibTransId="{CA48D659-3B02-4523-A46A-ACED7F94B63E}"/>
    <dgm:cxn modelId="{15930FEB-ACE9-46F7-B8EA-2813AC06DCF2}" type="presOf" srcId="{3C81D6A0-513D-46FD-9203-767229545AB3}" destId="{3D78E81F-3F68-46A7-83DF-BBD62889AC21}" srcOrd="0" destOrd="0" presId="urn:microsoft.com/office/officeart/2005/8/layout/vList5"/>
    <dgm:cxn modelId="{25B47622-B292-423D-99BD-691CF44BB28B}" type="presOf" srcId="{806CFFB2-5641-40AB-8098-7110B29132E1}" destId="{54558A56-07A9-427D-A289-C674DF8C9620}" srcOrd="0" destOrd="0" presId="urn:microsoft.com/office/officeart/2005/8/layout/vList5"/>
    <dgm:cxn modelId="{42191E50-286E-463A-9B2F-0610A5D8AAF8}" srcId="{AB47FA2A-C1DE-44D4-A30A-07C3E12C7BFC}" destId="{806CFFB2-5641-40AB-8098-7110B29132E1}" srcOrd="1" destOrd="0" parTransId="{31CC009A-23F3-4D4A-A209-F7494887170C}" sibTransId="{BD78CC3C-6E56-4253-88A3-5CDCC2D4E053}"/>
    <dgm:cxn modelId="{BB202AA9-257D-4338-B0EE-D530FFBDCD26}" srcId="{C368514A-A90F-4921-AD8B-26404AB11CBF}" destId="{50DDD270-14B3-4208-B1BD-6813226DA905}" srcOrd="3" destOrd="0" parTransId="{A21ACC4A-A358-4DA6-B893-F11907B5944C}" sibTransId="{DDF54F1B-4147-4787-8711-B25F5C8B1D82}"/>
    <dgm:cxn modelId="{BE0FF81A-7DD5-44A2-9858-D3C5DCA60CEA}" type="presOf" srcId="{280A0004-8FFE-4CE4-9231-8337F6B5640F}" destId="{3D78E81F-3F68-46A7-83DF-BBD62889AC21}" srcOrd="0" destOrd="2" presId="urn:microsoft.com/office/officeart/2005/8/layout/vList5"/>
    <dgm:cxn modelId="{FAC7E863-365F-49C8-9C63-CFBBDEB1AE86}" srcId="{806CFFB2-5641-40AB-8098-7110B29132E1}" destId="{C37AA5E6-9E6B-43F1-964F-FB23BA149AFA}" srcOrd="3" destOrd="0" parTransId="{08B22D6D-BDA9-4494-B308-D2509618408F}" sibTransId="{46740F32-FF34-4BD7-B246-C8C284BAAF67}"/>
    <dgm:cxn modelId="{F36A4373-6CEC-4412-A8AD-08890CDBC292}" type="presParOf" srcId="{DFDB991D-B6EC-41EF-A0E9-E12C2F3C9CA4}" destId="{F6A0B09B-3871-4C5D-9A38-E57A391C452F}" srcOrd="0" destOrd="0" presId="urn:microsoft.com/office/officeart/2005/8/layout/vList5"/>
    <dgm:cxn modelId="{68C8FC0A-1443-4895-9CED-3DDA31095275}" type="presParOf" srcId="{F6A0B09B-3871-4C5D-9A38-E57A391C452F}" destId="{E6EFD936-F407-44F8-A547-EAA1E5D8F7AD}" srcOrd="0" destOrd="0" presId="urn:microsoft.com/office/officeart/2005/8/layout/vList5"/>
    <dgm:cxn modelId="{86226F3B-B571-433C-A271-5C3930C68FBD}" type="presParOf" srcId="{F6A0B09B-3871-4C5D-9A38-E57A391C452F}" destId="{3D78E81F-3F68-46A7-83DF-BBD62889AC21}" srcOrd="1" destOrd="0" presId="urn:microsoft.com/office/officeart/2005/8/layout/vList5"/>
    <dgm:cxn modelId="{22AC0355-E1A1-40E5-A1D6-95B34DE3940C}" type="presParOf" srcId="{DFDB991D-B6EC-41EF-A0E9-E12C2F3C9CA4}" destId="{7FBB5497-18E4-4EB5-8BB3-879C4D08CD8A}" srcOrd="1" destOrd="0" presId="urn:microsoft.com/office/officeart/2005/8/layout/vList5"/>
    <dgm:cxn modelId="{B5140831-B7D7-499C-AD71-490C569EB593}" type="presParOf" srcId="{DFDB991D-B6EC-41EF-A0E9-E12C2F3C9CA4}" destId="{58F66F3D-8B39-4C7B-9CED-9D3C14726BD3}" srcOrd="2" destOrd="0" presId="urn:microsoft.com/office/officeart/2005/8/layout/vList5"/>
    <dgm:cxn modelId="{CA61C0E8-2C31-46DE-AB46-0D58DC892DF3}" type="presParOf" srcId="{58F66F3D-8B39-4C7B-9CED-9D3C14726BD3}" destId="{54558A56-07A9-427D-A289-C674DF8C9620}" srcOrd="0" destOrd="0" presId="urn:microsoft.com/office/officeart/2005/8/layout/vList5"/>
    <dgm:cxn modelId="{86818CEA-B2C9-4589-9E94-0963A86A9771}" type="presParOf" srcId="{58F66F3D-8B39-4C7B-9CED-9D3C14726BD3}" destId="{0E1544FF-8681-4AC0-869B-DA3FBD2A7C5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55A59EB5-F93C-4717-9A2F-630E4417CA1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16451ABB-72C3-417B-9FA3-529C7D45C46B}">
      <dgm:prSet/>
      <dgm:spPr/>
      <dgm:t>
        <a:bodyPr/>
        <a:lstStyle/>
        <a:p>
          <a:pPr rtl="0"/>
          <a:r>
            <a:rPr lang="en-GB" dirty="0" smtClean="0"/>
            <a:t>The first CFD results from CRS4 on CIRCE where not satisfying. The real thermal stratification was not captured. Looking for a scapegoat, we found a few candidates:</a:t>
          </a:r>
          <a:endParaRPr lang="it-IT" dirty="0"/>
        </a:p>
      </dgm:t>
    </dgm:pt>
    <dgm:pt modelId="{6489D50F-40EA-4254-B08B-765E18B5D2A3}" type="parTrans" cxnId="{90857192-D7A0-402F-A753-7734E61D65B5}">
      <dgm:prSet/>
      <dgm:spPr/>
      <dgm:t>
        <a:bodyPr/>
        <a:lstStyle/>
        <a:p>
          <a:endParaRPr lang="it-IT"/>
        </a:p>
      </dgm:t>
    </dgm:pt>
    <dgm:pt modelId="{447992CD-6FBA-45F3-941C-DC2F1F8231FF}" type="sibTrans" cxnId="{90857192-D7A0-402F-A753-7734E61D65B5}">
      <dgm:prSet/>
      <dgm:spPr/>
      <dgm:t>
        <a:bodyPr/>
        <a:lstStyle/>
        <a:p>
          <a:endParaRPr lang="it-IT"/>
        </a:p>
      </dgm:t>
    </dgm:pt>
    <dgm:pt modelId="{4CBA3065-ECEF-4BAC-A68D-2BE50ED4FC47}" type="pres">
      <dgm:prSet presAssocID="{55A59EB5-F93C-4717-9A2F-630E4417CA18}" presName="linear" presStyleCnt="0">
        <dgm:presLayoutVars>
          <dgm:animLvl val="lvl"/>
          <dgm:resizeHandles val="exact"/>
        </dgm:presLayoutVars>
      </dgm:prSet>
      <dgm:spPr/>
    </dgm:pt>
    <dgm:pt modelId="{5A1E660B-B568-42F8-BA58-B3041A32A890}" type="pres">
      <dgm:prSet presAssocID="{16451ABB-72C3-417B-9FA3-529C7D45C46B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0857192-D7A0-402F-A753-7734E61D65B5}" srcId="{55A59EB5-F93C-4717-9A2F-630E4417CA18}" destId="{16451ABB-72C3-417B-9FA3-529C7D45C46B}" srcOrd="0" destOrd="0" parTransId="{6489D50F-40EA-4254-B08B-765E18B5D2A3}" sibTransId="{447992CD-6FBA-45F3-941C-DC2F1F8231FF}"/>
    <dgm:cxn modelId="{5526DFEC-180A-4141-BB70-AFA3C163DEC4}" type="presOf" srcId="{55A59EB5-F93C-4717-9A2F-630E4417CA18}" destId="{4CBA3065-ECEF-4BAC-A68D-2BE50ED4FC47}" srcOrd="0" destOrd="0" presId="urn:microsoft.com/office/officeart/2005/8/layout/vList2"/>
    <dgm:cxn modelId="{5BB77CCC-AFC9-4AD3-8A5C-03AF5B093B77}" type="presOf" srcId="{16451ABB-72C3-417B-9FA3-529C7D45C46B}" destId="{5A1E660B-B568-42F8-BA58-B3041A32A890}" srcOrd="0" destOrd="0" presId="urn:microsoft.com/office/officeart/2005/8/layout/vList2"/>
    <dgm:cxn modelId="{B7DFE4A4-8EFE-4D38-9D29-7B3DC0D7DA8B}" type="presParOf" srcId="{4CBA3065-ECEF-4BAC-A68D-2BE50ED4FC47}" destId="{5A1E660B-B568-42F8-BA58-B3041A32A89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02EE65D9-852F-4AB4-8962-7F73C928EF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46CA677E-8CFF-45FF-B5D3-017704045C39}">
      <dgm:prSet/>
      <dgm:spPr/>
      <dgm:t>
        <a:bodyPr/>
        <a:lstStyle/>
        <a:p>
          <a:pPr rtl="0"/>
          <a:r>
            <a:rPr lang="en-US" dirty="0" smtClean="0"/>
            <a:t>Droplets jumping above the gas separator</a:t>
          </a:r>
          <a:endParaRPr lang="it-IT" dirty="0"/>
        </a:p>
      </dgm:t>
    </dgm:pt>
    <dgm:pt modelId="{AEDD1365-D28E-4317-8682-903FC66FAA0D}" type="parTrans" cxnId="{2B5FFF3F-A8A0-49C8-8AAC-476517F6FD0A}">
      <dgm:prSet/>
      <dgm:spPr/>
      <dgm:t>
        <a:bodyPr/>
        <a:lstStyle/>
        <a:p>
          <a:endParaRPr lang="it-IT"/>
        </a:p>
      </dgm:t>
    </dgm:pt>
    <dgm:pt modelId="{5277B24F-3FD4-40D2-B86A-CC34E7E42C83}" type="sibTrans" cxnId="{2B5FFF3F-A8A0-49C8-8AAC-476517F6FD0A}">
      <dgm:prSet/>
      <dgm:spPr/>
      <dgm:t>
        <a:bodyPr/>
        <a:lstStyle/>
        <a:p>
          <a:endParaRPr lang="it-IT"/>
        </a:p>
      </dgm:t>
    </dgm:pt>
    <dgm:pt modelId="{7063C034-D272-497C-953F-79351070E16D}" type="pres">
      <dgm:prSet presAssocID="{02EE65D9-852F-4AB4-8962-7F73C928EF2E}" presName="linear" presStyleCnt="0">
        <dgm:presLayoutVars>
          <dgm:animLvl val="lvl"/>
          <dgm:resizeHandles val="exact"/>
        </dgm:presLayoutVars>
      </dgm:prSet>
      <dgm:spPr/>
    </dgm:pt>
    <dgm:pt modelId="{CBC99DBC-0857-4A28-946E-F7BD2EDFC580}" type="pres">
      <dgm:prSet presAssocID="{46CA677E-8CFF-45FF-B5D3-017704045C39}" presName="parentText" presStyleLbl="node1" presStyleIdx="0" presStyleCnt="1" custLinFactY="85820" custLinFactNeighborX="435" custLinFactNeighborY="100000">
        <dgm:presLayoutVars>
          <dgm:chMax val="0"/>
          <dgm:bulletEnabled val="1"/>
        </dgm:presLayoutVars>
      </dgm:prSet>
      <dgm:spPr/>
    </dgm:pt>
  </dgm:ptLst>
  <dgm:cxnLst>
    <dgm:cxn modelId="{2B5FFF3F-A8A0-49C8-8AAC-476517F6FD0A}" srcId="{02EE65D9-852F-4AB4-8962-7F73C928EF2E}" destId="{46CA677E-8CFF-45FF-B5D3-017704045C39}" srcOrd="0" destOrd="0" parTransId="{AEDD1365-D28E-4317-8682-903FC66FAA0D}" sibTransId="{5277B24F-3FD4-40D2-B86A-CC34E7E42C83}"/>
    <dgm:cxn modelId="{2C65CC1A-4783-4D3C-BEC2-4995B5D9B634}" type="presOf" srcId="{02EE65D9-852F-4AB4-8962-7F73C928EF2E}" destId="{7063C034-D272-497C-953F-79351070E16D}" srcOrd="0" destOrd="0" presId="urn:microsoft.com/office/officeart/2005/8/layout/vList2"/>
    <dgm:cxn modelId="{75E7F0B6-4B17-4AC9-B3B3-0651BE7A4533}" type="presOf" srcId="{46CA677E-8CFF-45FF-B5D3-017704045C39}" destId="{CBC99DBC-0857-4A28-946E-F7BD2EDFC580}" srcOrd="0" destOrd="0" presId="urn:microsoft.com/office/officeart/2005/8/layout/vList2"/>
    <dgm:cxn modelId="{1D1D7AFB-FF8C-4F59-800F-2560853B1BF8}" type="presParOf" srcId="{7063C034-D272-497C-953F-79351070E16D}" destId="{CBC99DBC-0857-4A28-946E-F7BD2EDFC58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02EE65D9-852F-4AB4-8962-7F73C928EF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6CA677E-8CFF-45FF-B5D3-017704045C39}">
      <dgm:prSet/>
      <dgm:spPr/>
      <dgm:t>
        <a:bodyPr/>
        <a:lstStyle/>
        <a:p>
          <a:pPr rtl="0"/>
          <a:r>
            <a:rPr lang="en-US" dirty="0" smtClean="0"/>
            <a:t>Leakage at the riser connection</a:t>
          </a:r>
          <a:endParaRPr lang="it-IT" dirty="0"/>
        </a:p>
      </dgm:t>
    </dgm:pt>
    <dgm:pt modelId="{AEDD1365-D28E-4317-8682-903FC66FAA0D}" type="parTrans" cxnId="{2B5FFF3F-A8A0-49C8-8AAC-476517F6FD0A}">
      <dgm:prSet/>
      <dgm:spPr/>
      <dgm:t>
        <a:bodyPr/>
        <a:lstStyle/>
        <a:p>
          <a:endParaRPr lang="it-IT"/>
        </a:p>
      </dgm:t>
    </dgm:pt>
    <dgm:pt modelId="{5277B24F-3FD4-40D2-B86A-CC34E7E42C83}" type="sibTrans" cxnId="{2B5FFF3F-A8A0-49C8-8AAC-476517F6FD0A}">
      <dgm:prSet/>
      <dgm:spPr/>
      <dgm:t>
        <a:bodyPr/>
        <a:lstStyle/>
        <a:p>
          <a:endParaRPr lang="it-IT"/>
        </a:p>
      </dgm:t>
    </dgm:pt>
    <dgm:pt modelId="{7063C034-D272-497C-953F-79351070E16D}" type="pres">
      <dgm:prSet presAssocID="{02EE65D9-852F-4AB4-8962-7F73C928EF2E}" presName="linear" presStyleCnt="0">
        <dgm:presLayoutVars>
          <dgm:animLvl val="lvl"/>
          <dgm:resizeHandles val="exact"/>
        </dgm:presLayoutVars>
      </dgm:prSet>
      <dgm:spPr/>
    </dgm:pt>
    <dgm:pt modelId="{CBC99DBC-0857-4A28-946E-F7BD2EDFC580}" type="pres">
      <dgm:prSet presAssocID="{46CA677E-8CFF-45FF-B5D3-017704045C39}" presName="parentText" presStyleLbl="node1" presStyleIdx="0" presStyleCnt="1" custLinFactNeighborX="435" custLinFactNeighborY="739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B5FFF3F-A8A0-49C8-8AAC-476517F6FD0A}" srcId="{02EE65D9-852F-4AB4-8962-7F73C928EF2E}" destId="{46CA677E-8CFF-45FF-B5D3-017704045C39}" srcOrd="0" destOrd="0" parTransId="{AEDD1365-D28E-4317-8682-903FC66FAA0D}" sibTransId="{5277B24F-3FD4-40D2-B86A-CC34E7E42C83}"/>
    <dgm:cxn modelId="{5BF95026-B475-4624-BB3E-4E57FA30693E}" type="presOf" srcId="{46CA677E-8CFF-45FF-B5D3-017704045C39}" destId="{CBC99DBC-0857-4A28-946E-F7BD2EDFC580}" srcOrd="0" destOrd="0" presId="urn:microsoft.com/office/officeart/2005/8/layout/vList2"/>
    <dgm:cxn modelId="{3BB1CEE0-C7DC-44F2-B9BD-77C0406F7A78}" type="presOf" srcId="{02EE65D9-852F-4AB4-8962-7F73C928EF2E}" destId="{7063C034-D272-497C-953F-79351070E16D}" srcOrd="0" destOrd="0" presId="urn:microsoft.com/office/officeart/2005/8/layout/vList2"/>
    <dgm:cxn modelId="{364B5443-653E-4542-863F-1E0F16E18513}" type="presParOf" srcId="{7063C034-D272-497C-953F-79351070E16D}" destId="{CBC99DBC-0857-4A28-946E-F7BD2EDFC58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02EE65D9-852F-4AB4-8962-7F73C928EF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6CA677E-8CFF-45FF-B5D3-017704045C39}">
      <dgm:prSet/>
      <dgm:spPr/>
      <dgm:t>
        <a:bodyPr/>
        <a:lstStyle/>
        <a:p>
          <a:pPr rtl="0"/>
          <a:r>
            <a:rPr lang="en-US" dirty="0" smtClean="0"/>
            <a:t>Possible enhanced </a:t>
          </a:r>
          <a:r>
            <a:rPr lang="en-US" dirty="0" smtClean="0"/>
            <a:t>local </a:t>
          </a:r>
          <a:r>
            <a:rPr lang="en-US" dirty="0" smtClean="0"/>
            <a:t>buoyant loop</a:t>
          </a:r>
          <a:endParaRPr lang="it-IT" dirty="0"/>
        </a:p>
      </dgm:t>
    </dgm:pt>
    <dgm:pt modelId="{AEDD1365-D28E-4317-8682-903FC66FAA0D}" type="parTrans" cxnId="{2B5FFF3F-A8A0-49C8-8AAC-476517F6FD0A}">
      <dgm:prSet/>
      <dgm:spPr/>
      <dgm:t>
        <a:bodyPr/>
        <a:lstStyle/>
        <a:p>
          <a:endParaRPr lang="it-IT"/>
        </a:p>
      </dgm:t>
    </dgm:pt>
    <dgm:pt modelId="{5277B24F-3FD4-40D2-B86A-CC34E7E42C83}" type="sibTrans" cxnId="{2B5FFF3F-A8A0-49C8-8AAC-476517F6FD0A}">
      <dgm:prSet/>
      <dgm:spPr/>
      <dgm:t>
        <a:bodyPr/>
        <a:lstStyle/>
        <a:p>
          <a:endParaRPr lang="it-IT"/>
        </a:p>
      </dgm:t>
    </dgm:pt>
    <dgm:pt modelId="{7063C034-D272-497C-953F-79351070E16D}" type="pres">
      <dgm:prSet presAssocID="{02EE65D9-852F-4AB4-8962-7F73C928EF2E}" presName="linear" presStyleCnt="0">
        <dgm:presLayoutVars>
          <dgm:animLvl val="lvl"/>
          <dgm:resizeHandles val="exact"/>
        </dgm:presLayoutVars>
      </dgm:prSet>
      <dgm:spPr/>
    </dgm:pt>
    <dgm:pt modelId="{CBC99DBC-0857-4A28-946E-F7BD2EDFC580}" type="pres">
      <dgm:prSet presAssocID="{46CA677E-8CFF-45FF-B5D3-017704045C39}" presName="parentText" presStyleLbl="node1" presStyleIdx="0" presStyleCnt="1" custLinFactNeighborY="0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B5FFF3F-A8A0-49C8-8AAC-476517F6FD0A}" srcId="{02EE65D9-852F-4AB4-8962-7F73C928EF2E}" destId="{46CA677E-8CFF-45FF-B5D3-017704045C39}" srcOrd="0" destOrd="0" parTransId="{AEDD1365-D28E-4317-8682-903FC66FAA0D}" sibTransId="{5277B24F-3FD4-40D2-B86A-CC34E7E42C83}"/>
    <dgm:cxn modelId="{FA782951-C77A-4C66-AC64-68E4A8ECD332}" type="presOf" srcId="{02EE65D9-852F-4AB4-8962-7F73C928EF2E}" destId="{7063C034-D272-497C-953F-79351070E16D}" srcOrd="0" destOrd="0" presId="urn:microsoft.com/office/officeart/2005/8/layout/vList2"/>
    <dgm:cxn modelId="{C3F4ABA0-1688-4507-8ABD-2E18EF6E791E}" type="presOf" srcId="{46CA677E-8CFF-45FF-B5D3-017704045C39}" destId="{CBC99DBC-0857-4A28-946E-F7BD2EDFC580}" srcOrd="0" destOrd="0" presId="urn:microsoft.com/office/officeart/2005/8/layout/vList2"/>
    <dgm:cxn modelId="{3E19C8A0-B505-4299-934F-3E730ED556EA}" type="presParOf" srcId="{7063C034-D272-497C-953F-79351070E16D}" destId="{CBC99DBC-0857-4A28-946E-F7BD2EDFC58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7FE1B6-9E7C-4211-96CB-E067696D865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B89AE544-5F5C-4451-9FBA-04BC2B671158}">
      <dgm:prSet/>
      <dgm:spPr/>
      <dgm:t>
        <a:bodyPr/>
        <a:lstStyle/>
        <a:p>
          <a:pPr rtl="0"/>
          <a:r>
            <a:rPr lang="en-US" dirty="0" smtClean="0"/>
            <a:t>Structure (again from proposal)</a:t>
          </a:r>
          <a:endParaRPr lang="it-IT" dirty="0"/>
        </a:p>
      </dgm:t>
    </dgm:pt>
    <dgm:pt modelId="{C61E5CAD-28BF-4662-AE1E-A56360E05CB8}" type="parTrans" cxnId="{267774F0-841F-48B4-9FAB-D0AD2E99C590}">
      <dgm:prSet/>
      <dgm:spPr/>
      <dgm:t>
        <a:bodyPr/>
        <a:lstStyle/>
        <a:p>
          <a:endParaRPr lang="it-IT"/>
        </a:p>
      </dgm:t>
    </dgm:pt>
    <dgm:pt modelId="{26FE48E9-4638-4AFB-B607-2E2176D0B25D}" type="sibTrans" cxnId="{267774F0-841F-48B4-9FAB-D0AD2E99C590}">
      <dgm:prSet/>
      <dgm:spPr/>
      <dgm:t>
        <a:bodyPr/>
        <a:lstStyle/>
        <a:p>
          <a:endParaRPr lang="it-IT"/>
        </a:p>
      </dgm:t>
    </dgm:pt>
    <dgm:pt modelId="{61D88EAF-727F-4B60-BF1E-727C90792281}" type="pres">
      <dgm:prSet presAssocID="{C97FE1B6-9E7C-4211-96CB-E067696D865B}" presName="linear" presStyleCnt="0">
        <dgm:presLayoutVars>
          <dgm:animLvl val="lvl"/>
          <dgm:resizeHandles val="exact"/>
        </dgm:presLayoutVars>
      </dgm:prSet>
      <dgm:spPr/>
    </dgm:pt>
    <dgm:pt modelId="{9EFA5B1D-27E4-48AB-A8AF-DAE8F2BDD653}" type="pres">
      <dgm:prSet presAssocID="{B89AE544-5F5C-4451-9FBA-04BC2B671158}" presName="parentText" presStyleLbl="node1" presStyleIdx="0" presStyleCnt="1" custLinFactNeighborX="37413" custLinFactNeighborY="9443">
        <dgm:presLayoutVars>
          <dgm:chMax val="0"/>
          <dgm:bulletEnabled val="1"/>
        </dgm:presLayoutVars>
      </dgm:prSet>
      <dgm:spPr/>
    </dgm:pt>
  </dgm:ptLst>
  <dgm:cxnLst>
    <dgm:cxn modelId="{267774F0-841F-48B4-9FAB-D0AD2E99C590}" srcId="{C97FE1B6-9E7C-4211-96CB-E067696D865B}" destId="{B89AE544-5F5C-4451-9FBA-04BC2B671158}" srcOrd="0" destOrd="0" parTransId="{C61E5CAD-28BF-4662-AE1E-A56360E05CB8}" sibTransId="{26FE48E9-4638-4AFB-B607-2E2176D0B25D}"/>
    <dgm:cxn modelId="{993D17AD-1EFE-4F0E-A4C9-DDF52C786E94}" type="presOf" srcId="{B89AE544-5F5C-4451-9FBA-04BC2B671158}" destId="{9EFA5B1D-27E4-48AB-A8AF-DAE8F2BDD653}" srcOrd="0" destOrd="0" presId="urn:microsoft.com/office/officeart/2005/8/layout/vList2"/>
    <dgm:cxn modelId="{5F2A5C16-E1A0-4A58-8AF4-946F8700BD14}" type="presOf" srcId="{C97FE1B6-9E7C-4211-96CB-E067696D865B}" destId="{61D88EAF-727F-4B60-BF1E-727C90792281}" srcOrd="0" destOrd="0" presId="urn:microsoft.com/office/officeart/2005/8/layout/vList2"/>
    <dgm:cxn modelId="{0F29BC06-C88B-44E2-A17F-777BA11BD740}" type="presParOf" srcId="{61D88EAF-727F-4B60-BF1E-727C90792281}" destId="{9EFA5B1D-27E4-48AB-A8AF-DAE8F2BDD65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02EE65D9-852F-4AB4-8962-7F73C928EF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6CA677E-8CFF-45FF-B5D3-017704045C39}">
      <dgm:prSet/>
      <dgm:spPr/>
      <dgm:t>
        <a:bodyPr/>
        <a:lstStyle/>
        <a:p>
          <a:pPr rtl="0"/>
          <a:r>
            <a:rPr lang="en-US" dirty="0" smtClean="0"/>
            <a:t>LBE or entrapped Argon?</a:t>
          </a:r>
          <a:endParaRPr lang="it-IT" dirty="0"/>
        </a:p>
      </dgm:t>
    </dgm:pt>
    <dgm:pt modelId="{AEDD1365-D28E-4317-8682-903FC66FAA0D}" type="parTrans" cxnId="{2B5FFF3F-A8A0-49C8-8AAC-476517F6FD0A}">
      <dgm:prSet/>
      <dgm:spPr/>
      <dgm:t>
        <a:bodyPr/>
        <a:lstStyle/>
        <a:p>
          <a:endParaRPr lang="it-IT"/>
        </a:p>
      </dgm:t>
    </dgm:pt>
    <dgm:pt modelId="{5277B24F-3FD4-40D2-B86A-CC34E7E42C83}" type="sibTrans" cxnId="{2B5FFF3F-A8A0-49C8-8AAC-476517F6FD0A}">
      <dgm:prSet/>
      <dgm:spPr/>
      <dgm:t>
        <a:bodyPr/>
        <a:lstStyle/>
        <a:p>
          <a:endParaRPr lang="it-IT"/>
        </a:p>
      </dgm:t>
    </dgm:pt>
    <dgm:pt modelId="{7063C034-D272-497C-953F-79351070E16D}" type="pres">
      <dgm:prSet presAssocID="{02EE65D9-852F-4AB4-8962-7F73C928EF2E}" presName="linear" presStyleCnt="0">
        <dgm:presLayoutVars>
          <dgm:animLvl val="lvl"/>
          <dgm:resizeHandles val="exact"/>
        </dgm:presLayoutVars>
      </dgm:prSet>
      <dgm:spPr/>
    </dgm:pt>
    <dgm:pt modelId="{CBC99DBC-0857-4A28-946E-F7BD2EDFC580}" type="pres">
      <dgm:prSet presAssocID="{46CA677E-8CFF-45FF-B5D3-017704045C39}" presName="parentText" presStyleLbl="node1" presStyleIdx="0" presStyleCnt="1" custScaleX="95871" custLinFactY="85820" custLinFactNeighborX="435" custLinFactNeighborY="100000">
        <dgm:presLayoutVars>
          <dgm:chMax val="0"/>
          <dgm:bulletEnabled val="1"/>
        </dgm:presLayoutVars>
      </dgm:prSet>
      <dgm:spPr/>
    </dgm:pt>
  </dgm:ptLst>
  <dgm:cxnLst>
    <dgm:cxn modelId="{2B5FFF3F-A8A0-49C8-8AAC-476517F6FD0A}" srcId="{02EE65D9-852F-4AB4-8962-7F73C928EF2E}" destId="{46CA677E-8CFF-45FF-B5D3-017704045C39}" srcOrd="0" destOrd="0" parTransId="{AEDD1365-D28E-4317-8682-903FC66FAA0D}" sibTransId="{5277B24F-3FD4-40D2-B86A-CC34E7E42C83}"/>
    <dgm:cxn modelId="{DB16CF16-BFC3-462C-B107-B1FCB9A5E329}" type="presOf" srcId="{46CA677E-8CFF-45FF-B5D3-017704045C39}" destId="{CBC99DBC-0857-4A28-946E-F7BD2EDFC580}" srcOrd="0" destOrd="0" presId="urn:microsoft.com/office/officeart/2005/8/layout/vList2"/>
    <dgm:cxn modelId="{753825D9-1EBC-463F-AEB4-8C8CAC75F94E}" type="presOf" srcId="{02EE65D9-852F-4AB4-8962-7F73C928EF2E}" destId="{7063C034-D272-497C-953F-79351070E16D}" srcOrd="0" destOrd="0" presId="urn:microsoft.com/office/officeart/2005/8/layout/vList2"/>
    <dgm:cxn modelId="{2760D0C1-79EB-4D9E-B3D0-7749DF5CFFBC}" type="presParOf" srcId="{7063C034-D272-497C-953F-79351070E16D}" destId="{CBC99DBC-0857-4A28-946E-F7BD2EDFC58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02EE65D9-852F-4AB4-8962-7F73C928EF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6CA677E-8CFF-45FF-B5D3-017704045C39}">
      <dgm:prSet/>
      <dgm:spPr/>
      <dgm:t>
        <a:bodyPr/>
        <a:lstStyle/>
        <a:p>
          <a:pPr rtl="0"/>
          <a:r>
            <a:rPr lang="en-US" dirty="0" smtClean="0"/>
            <a:t>LBE or entrapped Argon?</a:t>
          </a:r>
          <a:endParaRPr lang="it-IT" dirty="0"/>
        </a:p>
      </dgm:t>
    </dgm:pt>
    <dgm:pt modelId="{AEDD1365-D28E-4317-8682-903FC66FAA0D}" type="parTrans" cxnId="{2B5FFF3F-A8A0-49C8-8AAC-476517F6FD0A}">
      <dgm:prSet/>
      <dgm:spPr/>
      <dgm:t>
        <a:bodyPr/>
        <a:lstStyle/>
        <a:p>
          <a:endParaRPr lang="it-IT"/>
        </a:p>
      </dgm:t>
    </dgm:pt>
    <dgm:pt modelId="{5277B24F-3FD4-40D2-B86A-CC34E7E42C83}" type="sibTrans" cxnId="{2B5FFF3F-A8A0-49C8-8AAC-476517F6FD0A}">
      <dgm:prSet/>
      <dgm:spPr/>
      <dgm:t>
        <a:bodyPr/>
        <a:lstStyle/>
        <a:p>
          <a:endParaRPr lang="it-IT"/>
        </a:p>
      </dgm:t>
    </dgm:pt>
    <dgm:pt modelId="{7063C034-D272-497C-953F-79351070E16D}" type="pres">
      <dgm:prSet presAssocID="{02EE65D9-852F-4AB4-8962-7F73C928EF2E}" presName="linear" presStyleCnt="0">
        <dgm:presLayoutVars>
          <dgm:animLvl val="lvl"/>
          <dgm:resizeHandles val="exact"/>
        </dgm:presLayoutVars>
      </dgm:prSet>
      <dgm:spPr/>
    </dgm:pt>
    <dgm:pt modelId="{CBC99DBC-0857-4A28-946E-F7BD2EDFC580}" type="pres">
      <dgm:prSet presAssocID="{46CA677E-8CFF-45FF-B5D3-017704045C39}" presName="parentText" presStyleLbl="node1" presStyleIdx="0" presStyleCnt="1" custScaleX="95871" custLinFactY="85820" custLinFactNeighborX="435" custLinFactNeighborY="100000">
        <dgm:presLayoutVars>
          <dgm:chMax val="0"/>
          <dgm:bulletEnabled val="1"/>
        </dgm:presLayoutVars>
      </dgm:prSet>
      <dgm:spPr/>
    </dgm:pt>
  </dgm:ptLst>
  <dgm:cxnLst>
    <dgm:cxn modelId="{2B5FFF3F-A8A0-49C8-8AAC-476517F6FD0A}" srcId="{02EE65D9-852F-4AB4-8962-7F73C928EF2E}" destId="{46CA677E-8CFF-45FF-B5D3-017704045C39}" srcOrd="0" destOrd="0" parTransId="{AEDD1365-D28E-4317-8682-903FC66FAA0D}" sibTransId="{5277B24F-3FD4-40D2-B86A-CC34E7E42C83}"/>
    <dgm:cxn modelId="{7703DD1C-C4F8-449E-A976-EC89A2818298}" type="presOf" srcId="{02EE65D9-852F-4AB4-8962-7F73C928EF2E}" destId="{7063C034-D272-497C-953F-79351070E16D}" srcOrd="0" destOrd="0" presId="urn:microsoft.com/office/officeart/2005/8/layout/vList2"/>
    <dgm:cxn modelId="{CDA3CD67-287D-47AC-9BAA-31EEC4373253}" type="presOf" srcId="{46CA677E-8CFF-45FF-B5D3-017704045C39}" destId="{CBC99DBC-0857-4A28-946E-F7BD2EDFC580}" srcOrd="0" destOrd="0" presId="urn:microsoft.com/office/officeart/2005/8/layout/vList2"/>
    <dgm:cxn modelId="{70F9A980-0243-4391-978B-A5C489BF84D9}" type="presParOf" srcId="{7063C034-D272-497C-953F-79351070E16D}" destId="{CBC99DBC-0857-4A28-946E-F7BD2EDFC58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5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02EE65D9-852F-4AB4-8962-7F73C928EF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6CA677E-8CFF-45FF-B5D3-017704045C39}">
      <dgm:prSet/>
      <dgm:spPr/>
      <dgm:t>
        <a:bodyPr/>
        <a:lstStyle/>
        <a:p>
          <a:pPr rtl="0"/>
          <a:r>
            <a:rPr lang="en-US" dirty="0" smtClean="0"/>
            <a:t>Thermal conductivity issue</a:t>
          </a:r>
          <a:endParaRPr lang="it-IT" dirty="0"/>
        </a:p>
      </dgm:t>
    </dgm:pt>
    <dgm:pt modelId="{AEDD1365-D28E-4317-8682-903FC66FAA0D}" type="parTrans" cxnId="{2B5FFF3F-A8A0-49C8-8AAC-476517F6FD0A}">
      <dgm:prSet/>
      <dgm:spPr/>
      <dgm:t>
        <a:bodyPr/>
        <a:lstStyle/>
        <a:p>
          <a:endParaRPr lang="it-IT"/>
        </a:p>
      </dgm:t>
    </dgm:pt>
    <dgm:pt modelId="{5277B24F-3FD4-40D2-B86A-CC34E7E42C83}" type="sibTrans" cxnId="{2B5FFF3F-A8A0-49C8-8AAC-476517F6FD0A}">
      <dgm:prSet/>
      <dgm:spPr/>
      <dgm:t>
        <a:bodyPr/>
        <a:lstStyle/>
        <a:p>
          <a:endParaRPr lang="it-IT"/>
        </a:p>
      </dgm:t>
    </dgm:pt>
    <dgm:pt modelId="{7063C034-D272-497C-953F-79351070E16D}" type="pres">
      <dgm:prSet presAssocID="{02EE65D9-852F-4AB4-8962-7F73C928EF2E}" presName="linear" presStyleCnt="0">
        <dgm:presLayoutVars>
          <dgm:animLvl val="lvl"/>
          <dgm:resizeHandles val="exact"/>
        </dgm:presLayoutVars>
      </dgm:prSet>
      <dgm:spPr/>
    </dgm:pt>
    <dgm:pt modelId="{CBC99DBC-0857-4A28-946E-F7BD2EDFC580}" type="pres">
      <dgm:prSet presAssocID="{46CA677E-8CFF-45FF-B5D3-017704045C39}" presName="parentText" presStyleLbl="node1" presStyleIdx="0" presStyleCnt="1" custScaleX="95871" custLinFactY="85820" custLinFactNeighborX="435" custLinFactNeighborY="100000">
        <dgm:presLayoutVars>
          <dgm:chMax val="0"/>
          <dgm:bulletEnabled val="1"/>
        </dgm:presLayoutVars>
      </dgm:prSet>
      <dgm:spPr/>
    </dgm:pt>
  </dgm:ptLst>
  <dgm:cxnLst>
    <dgm:cxn modelId="{2B5FFF3F-A8A0-49C8-8AAC-476517F6FD0A}" srcId="{02EE65D9-852F-4AB4-8962-7F73C928EF2E}" destId="{46CA677E-8CFF-45FF-B5D3-017704045C39}" srcOrd="0" destOrd="0" parTransId="{AEDD1365-D28E-4317-8682-903FC66FAA0D}" sibTransId="{5277B24F-3FD4-40D2-B86A-CC34E7E42C83}"/>
    <dgm:cxn modelId="{5EC9E326-3F38-4D9B-A83D-32C035142AC8}" type="presOf" srcId="{02EE65D9-852F-4AB4-8962-7F73C928EF2E}" destId="{7063C034-D272-497C-953F-79351070E16D}" srcOrd="0" destOrd="0" presId="urn:microsoft.com/office/officeart/2005/8/layout/vList2"/>
    <dgm:cxn modelId="{48134CD4-D7B4-4EE7-80D6-11CD85F29B9A}" type="presOf" srcId="{46CA677E-8CFF-45FF-B5D3-017704045C39}" destId="{CBC99DBC-0857-4A28-946E-F7BD2EDFC580}" srcOrd="0" destOrd="0" presId="urn:microsoft.com/office/officeart/2005/8/layout/vList2"/>
    <dgm:cxn modelId="{EB81FB07-583E-422B-8821-52DBDCD5D65E}" type="presParOf" srcId="{7063C034-D272-497C-953F-79351070E16D}" destId="{CBC99DBC-0857-4A28-946E-F7BD2EDFC58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0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55A59EB5-F93C-4717-9A2F-630E4417CA1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6451ABB-72C3-417B-9FA3-529C7D45C46B}">
      <dgm:prSet/>
      <dgm:spPr/>
      <dgm:t>
        <a:bodyPr/>
        <a:lstStyle/>
        <a:p>
          <a:pPr rtl="0"/>
          <a:r>
            <a:rPr lang="en-GB" dirty="0" smtClean="0"/>
            <a:t>The first CFD results from CRS4 on CIRCE were not satisfying. The real thermal stratification was not captured. Looking for a scapegoat, we found a few candidates:</a:t>
          </a:r>
          <a:endParaRPr lang="it-IT" dirty="0"/>
        </a:p>
      </dgm:t>
    </dgm:pt>
    <dgm:pt modelId="{6489D50F-40EA-4254-B08B-765E18B5D2A3}" type="parTrans" cxnId="{90857192-D7A0-402F-A753-7734E61D65B5}">
      <dgm:prSet/>
      <dgm:spPr/>
      <dgm:t>
        <a:bodyPr/>
        <a:lstStyle/>
        <a:p>
          <a:endParaRPr lang="it-IT"/>
        </a:p>
      </dgm:t>
    </dgm:pt>
    <dgm:pt modelId="{447992CD-6FBA-45F3-941C-DC2F1F8231FF}" type="sibTrans" cxnId="{90857192-D7A0-402F-A753-7734E61D65B5}">
      <dgm:prSet/>
      <dgm:spPr/>
      <dgm:t>
        <a:bodyPr/>
        <a:lstStyle/>
        <a:p>
          <a:endParaRPr lang="it-IT"/>
        </a:p>
      </dgm:t>
    </dgm:pt>
    <dgm:pt modelId="{4CBA3065-ECEF-4BAC-A68D-2BE50ED4FC47}" type="pres">
      <dgm:prSet presAssocID="{55A59EB5-F93C-4717-9A2F-630E4417CA18}" presName="linear" presStyleCnt="0">
        <dgm:presLayoutVars>
          <dgm:animLvl val="lvl"/>
          <dgm:resizeHandles val="exact"/>
        </dgm:presLayoutVars>
      </dgm:prSet>
      <dgm:spPr/>
    </dgm:pt>
    <dgm:pt modelId="{5A1E660B-B568-42F8-BA58-B3041A32A890}" type="pres">
      <dgm:prSet presAssocID="{16451ABB-72C3-417B-9FA3-529C7D45C46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0857192-D7A0-402F-A753-7734E61D65B5}" srcId="{55A59EB5-F93C-4717-9A2F-630E4417CA18}" destId="{16451ABB-72C3-417B-9FA3-529C7D45C46B}" srcOrd="0" destOrd="0" parTransId="{6489D50F-40EA-4254-B08B-765E18B5D2A3}" sibTransId="{447992CD-6FBA-45F3-941C-DC2F1F8231FF}"/>
    <dgm:cxn modelId="{6EAA34B0-8222-4C26-A8D7-54CA7B42D065}" type="presOf" srcId="{16451ABB-72C3-417B-9FA3-529C7D45C46B}" destId="{5A1E660B-B568-42F8-BA58-B3041A32A890}" srcOrd="0" destOrd="0" presId="urn:microsoft.com/office/officeart/2005/8/layout/vList2"/>
    <dgm:cxn modelId="{4698170C-9BC2-4808-B346-3820C22056B8}" type="presOf" srcId="{55A59EB5-F93C-4717-9A2F-630E4417CA18}" destId="{4CBA3065-ECEF-4BAC-A68D-2BE50ED4FC47}" srcOrd="0" destOrd="0" presId="urn:microsoft.com/office/officeart/2005/8/layout/vList2"/>
    <dgm:cxn modelId="{50419248-87BB-4B90-A27E-32C817B8EF06}" type="presParOf" srcId="{4CBA3065-ECEF-4BAC-A68D-2BE50ED4FC47}" destId="{5A1E660B-B568-42F8-BA58-B3041A32A89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02EE65D9-852F-4AB4-8962-7F73C928EF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6CA677E-8CFF-45FF-B5D3-017704045C39}">
      <dgm:prSet/>
      <dgm:spPr/>
      <dgm:t>
        <a:bodyPr/>
        <a:lstStyle/>
        <a:p>
          <a:pPr rtl="0"/>
          <a:r>
            <a:rPr lang="en-US" dirty="0" smtClean="0"/>
            <a:t>Corrective actions taken</a:t>
          </a:r>
        </a:p>
        <a:p>
          <a:pPr rtl="0"/>
          <a:r>
            <a:rPr lang="en-US" dirty="0" smtClean="0"/>
            <a:t>Increased awareness</a:t>
          </a:r>
          <a:endParaRPr lang="it-IT" dirty="0"/>
        </a:p>
      </dgm:t>
    </dgm:pt>
    <dgm:pt modelId="{AEDD1365-D28E-4317-8682-903FC66FAA0D}" type="parTrans" cxnId="{2B5FFF3F-A8A0-49C8-8AAC-476517F6FD0A}">
      <dgm:prSet/>
      <dgm:spPr/>
      <dgm:t>
        <a:bodyPr/>
        <a:lstStyle/>
        <a:p>
          <a:endParaRPr lang="it-IT"/>
        </a:p>
      </dgm:t>
    </dgm:pt>
    <dgm:pt modelId="{5277B24F-3FD4-40D2-B86A-CC34E7E42C83}" type="sibTrans" cxnId="{2B5FFF3F-A8A0-49C8-8AAC-476517F6FD0A}">
      <dgm:prSet/>
      <dgm:spPr/>
      <dgm:t>
        <a:bodyPr/>
        <a:lstStyle/>
        <a:p>
          <a:endParaRPr lang="it-IT"/>
        </a:p>
      </dgm:t>
    </dgm:pt>
    <dgm:pt modelId="{7063C034-D272-497C-953F-79351070E16D}" type="pres">
      <dgm:prSet presAssocID="{02EE65D9-852F-4AB4-8962-7F73C928EF2E}" presName="linear" presStyleCnt="0">
        <dgm:presLayoutVars>
          <dgm:animLvl val="lvl"/>
          <dgm:resizeHandles val="exact"/>
        </dgm:presLayoutVars>
      </dgm:prSet>
      <dgm:spPr/>
    </dgm:pt>
    <dgm:pt modelId="{CBC99DBC-0857-4A28-946E-F7BD2EDFC580}" type="pres">
      <dgm:prSet presAssocID="{46CA677E-8CFF-45FF-B5D3-017704045C39}" presName="parentText" presStyleLbl="node1" presStyleIdx="0" presStyleCnt="1" custScaleX="95871" custLinFactY="85820" custLinFactNeighborX="43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B5FFF3F-A8A0-49C8-8AAC-476517F6FD0A}" srcId="{02EE65D9-852F-4AB4-8962-7F73C928EF2E}" destId="{46CA677E-8CFF-45FF-B5D3-017704045C39}" srcOrd="0" destOrd="0" parTransId="{AEDD1365-D28E-4317-8682-903FC66FAA0D}" sibTransId="{5277B24F-3FD4-40D2-B86A-CC34E7E42C83}"/>
    <dgm:cxn modelId="{A2FA4687-2450-484D-B37D-9558493B40DE}" type="presOf" srcId="{46CA677E-8CFF-45FF-B5D3-017704045C39}" destId="{CBC99DBC-0857-4A28-946E-F7BD2EDFC580}" srcOrd="0" destOrd="0" presId="urn:microsoft.com/office/officeart/2005/8/layout/vList2"/>
    <dgm:cxn modelId="{C1578A6D-9246-49AA-8A45-17C984443442}" type="presOf" srcId="{02EE65D9-852F-4AB4-8962-7F73C928EF2E}" destId="{7063C034-D272-497C-953F-79351070E16D}" srcOrd="0" destOrd="0" presId="urn:microsoft.com/office/officeart/2005/8/layout/vList2"/>
    <dgm:cxn modelId="{8316BF94-51C6-4528-BEE9-F597183587D4}" type="presParOf" srcId="{7063C034-D272-497C-953F-79351070E16D}" destId="{CBC99DBC-0857-4A28-946E-F7BD2EDFC58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A09DBAE3-E941-44C9-81D2-B36E1F1095E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B40D628D-2A2F-4D4B-A0BE-29916E0B0898}">
      <dgm:prSet/>
      <dgm:spPr/>
      <dgm:t>
        <a:bodyPr/>
        <a:lstStyle/>
        <a:p>
          <a:pPr rtl="0"/>
          <a:r>
            <a:rPr lang="en-US" dirty="0" smtClean="0"/>
            <a:t>STS design finalized by KTH: focus on LBE freezing front and positioning of instrumentation </a:t>
          </a:r>
          <a:endParaRPr lang="it-IT" dirty="0"/>
        </a:p>
      </dgm:t>
    </dgm:pt>
    <dgm:pt modelId="{B513A3D5-FEBA-4F9C-BBC8-5D89ABC4CC59}" type="parTrans" cxnId="{976C39FB-5D5E-4C90-B1F8-3541562F94A4}">
      <dgm:prSet/>
      <dgm:spPr/>
      <dgm:t>
        <a:bodyPr/>
        <a:lstStyle/>
        <a:p>
          <a:endParaRPr lang="it-IT"/>
        </a:p>
      </dgm:t>
    </dgm:pt>
    <dgm:pt modelId="{E686F571-D3AF-4ED2-B48A-9AC2692B2E42}" type="sibTrans" cxnId="{976C39FB-5D5E-4C90-B1F8-3541562F94A4}">
      <dgm:prSet/>
      <dgm:spPr/>
      <dgm:t>
        <a:bodyPr/>
        <a:lstStyle/>
        <a:p>
          <a:endParaRPr lang="it-IT"/>
        </a:p>
      </dgm:t>
    </dgm:pt>
    <dgm:pt modelId="{8019E6A8-7937-478C-B39D-14A5140C8C5D}" type="pres">
      <dgm:prSet presAssocID="{A09DBAE3-E941-44C9-81D2-B36E1F1095EA}" presName="linear" presStyleCnt="0">
        <dgm:presLayoutVars>
          <dgm:animLvl val="lvl"/>
          <dgm:resizeHandles val="exact"/>
        </dgm:presLayoutVars>
      </dgm:prSet>
      <dgm:spPr/>
    </dgm:pt>
    <dgm:pt modelId="{045C8BE1-F330-4EB2-A0A5-3642B0EA5D6F}" type="pres">
      <dgm:prSet presAssocID="{B40D628D-2A2F-4D4B-A0BE-29916E0B089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694945A-AFDA-4456-ACE9-53ECE23F744E}" type="presOf" srcId="{A09DBAE3-E941-44C9-81D2-B36E1F1095EA}" destId="{8019E6A8-7937-478C-B39D-14A5140C8C5D}" srcOrd="0" destOrd="0" presId="urn:microsoft.com/office/officeart/2005/8/layout/vList2"/>
    <dgm:cxn modelId="{A47BC549-752B-4696-9200-32534A81F54E}" type="presOf" srcId="{B40D628D-2A2F-4D4B-A0BE-29916E0B0898}" destId="{045C8BE1-F330-4EB2-A0A5-3642B0EA5D6F}" srcOrd="0" destOrd="0" presId="urn:microsoft.com/office/officeart/2005/8/layout/vList2"/>
    <dgm:cxn modelId="{976C39FB-5D5E-4C90-B1F8-3541562F94A4}" srcId="{A09DBAE3-E941-44C9-81D2-B36E1F1095EA}" destId="{B40D628D-2A2F-4D4B-A0BE-29916E0B0898}" srcOrd="0" destOrd="0" parTransId="{B513A3D5-FEBA-4F9C-BBC8-5D89ABC4CC59}" sibTransId="{E686F571-D3AF-4ED2-B48A-9AC2692B2E42}"/>
    <dgm:cxn modelId="{57008A6B-8C5E-411B-BB2B-76C71EA13E01}" type="presParOf" srcId="{8019E6A8-7937-478C-B39D-14A5140C8C5D}" destId="{045C8BE1-F330-4EB2-A0A5-3642B0EA5D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A09DBAE3-E941-44C9-81D2-B36E1F1095E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40D628D-2A2F-4D4B-A0BE-29916E0B0898}">
      <dgm:prSet/>
      <dgm:spPr/>
      <dgm:t>
        <a:bodyPr/>
        <a:lstStyle/>
        <a:p>
          <a:pPr rtl="0"/>
          <a:r>
            <a:rPr lang="en-US" dirty="0" smtClean="0"/>
            <a:t>KTH sent the design to CRS4 for “fast” check</a:t>
          </a:r>
          <a:endParaRPr lang="it-IT" dirty="0"/>
        </a:p>
      </dgm:t>
    </dgm:pt>
    <dgm:pt modelId="{B513A3D5-FEBA-4F9C-BBC8-5D89ABC4CC59}" type="parTrans" cxnId="{976C39FB-5D5E-4C90-B1F8-3541562F94A4}">
      <dgm:prSet/>
      <dgm:spPr/>
      <dgm:t>
        <a:bodyPr/>
        <a:lstStyle/>
        <a:p>
          <a:endParaRPr lang="it-IT"/>
        </a:p>
      </dgm:t>
    </dgm:pt>
    <dgm:pt modelId="{E686F571-D3AF-4ED2-B48A-9AC2692B2E42}" type="sibTrans" cxnId="{976C39FB-5D5E-4C90-B1F8-3541562F94A4}">
      <dgm:prSet/>
      <dgm:spPr/>
      <dgm:t>
        <a:bodyPr/>
        <a:lstStyle/>
        <a:p>
          <a:endParaRPr lang="it-IT"/>
        </a:p>
      </dgm:t>
    </dgm:pt>
    <dgm:pt modelId="{8019E6A8-7937-478C-B39D-14A5140C8C5D}" type="pres">
      <dgm:prSet presAssocID="{A09DBAE3-E941-44C9-81D2-B36E1F1095EA}" presName="linear" presStyleCnt="0">
        <dgm:presLayoutVars>
          <dgm:animLvl val="lvl"/>
          <dgm:resizeHandles val="exact"/>
        </dgm:presLayoutVars>
      </dgm:prSet>
      <dgm:spPr/>
    </dgm:pt>
    <dgm:pt modelId="{045C8BE1-F330-4EB2-A0A5-3642B0EA5D6F}" type="pres">
      <dgm:prSet presAssocID="{B40D628D-2A2F-4D4B-A0BE-29916E0B089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723D198-A9B0-47B2-A886-FC59185E85A0}" type="presOf" srcId="{B40D628D-2A2F-4D4B-A0BE-29916E0B0898}" destId="{045C8BE1-F330-4EB2-A0A5-3642B0EA5D6F}" srcOrd="0" destOrd="0" presId="urn:microsoft.com/office/officeart/2005/8/layout/vList2"/>
    <dgm:cxn modelId="{8EA1ED00-30BF-41C8-8D66-81393AA2F786}" type="presOf" srcId="{A09DBAE3-E941-44C9-81D2-B36E1F1095EA}" destId="{8019E6A8-7937-478C-B39D-14A5140C8C5D}" srcOrd="0" destOrd="0" presId="urn:microsoft.com/office/officeart/2005/8/layout/vList2"/>
    <dgm:cxn modelId="{976C39FB-5D5E-4C90-B1F8-3541562F94A4}" srcId="{A09DBAE3-E941-44C9-81D2-B36E1F1095EA}" destId="{B40D628D-2A2F-4D4B-A0BE-29916E0B0898}" srcOrd="0" destOrd="0" parTransId="{B513A3D5-FEBA-4F9C-BBC8-5D89ABC4CC59}" sibTransId="{E686F571-D3AF-4ED2-B48A-9AC2692B2E42}"/>
    <dgm:cxn modelId="{161307C3-2382-4A4C-A407-7E19D66E9D06}" type="presParOf" srcId="{8019E6A8-7937-478C-B39D-14A5140C8C5D}" destId="{045C8BE1-F330-4EB2-A0A5-3642B0EA5D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A09DBAE3-E941-44C9-81D2-B36E1F1095E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40D628D-2A2F-4D4B-A0BE-29916E0B0898}">
      <dgm:prSet/>
      <dgm:spPr/>
      <dgm:t>
        <a:bodyPr/>
        <a:lstStyle/>
        <a:p>
          <a:pPr rtl="0"/>
          <a:r>
            <a:rPr lang="en-US" dirty="0" smtClean="0"/>
            <a:t>Fast but sufficiently detailed simulation by CRS4:</a:t>
          </a:r>
        </a:p>
      </dgm:t>
    </dgm:pt>
    <dgm:pt modelId="{B513A3D5-FEBA-4F9C-BBC8-5D89ABC4CC59}" type="parTrans" cxnId="{976C39FB-5D5E-4C90-B1F8-3541562F94A4}">
      <dgm:prSet/>
      <dgm:spPr/>
      <dgm:t>
        <a:bodyPr/>
        <a:lstStyle/>
        <a:p>
          <a:endParaRPr lang="it-IT"/>
        </a:p>
      </dgm:t>
    </dgm:pt>
    <dgm:pt modelId="{E686F571-D3AF-4ED2-B48A-9AC2692B2E42}" type="sibTrans" cxnId="{976C39FB-5D5E-4C90-B1F8-3541562F94A4}">
      <dgm:prSet/>
      <dgm:spPr/>
      <dgm:t>
        <a:bodyPr/>
        <a:lstStyle/>
        <a:p>
          <a:endParaRPr lang="it-IT"/>
        </a:p>
      </dgm:t>
    </dgm:pt>
    <dgm:pt modelId="{558A6D2A-0D15-4BDF-A33D-C69176FF9554}">
      <dgm:prSet/>
      <dgm:spPr/>
      <dgm:t>
        <a:bodyPr/>
        <a:lstStyle/>
        <a:p>
          <a:pPr rtl="0"/>
          <a:r>
            <a:rPr lang="en-US" dirty="0" smtClean="0"/>
            <a:t>2 fluids: LBE and water</a:t>
          </a:r>
        </a:p>
      </dgm:t>
    </dgm:pt>
    <dgm:pt modelId="{DC2625FF-00B6-466D-834B-AE1BBF2DE53C}" type="parTrans" cxnId="{774AFCD6-0AE5-41A4-94B6-20853C2BCDAC}">
      <dgm:prSet/>
      <dgm:spPr/>
      <dgm:t>
        <a:bodyPr/>
        <a:lstStyle/>
        <a:p>
          <a:endParaRPr lang="it-IT"/>
        </a:p>
      </dgm:t>
    </dgm:pt>
    <dgm:pt modelId="{D59D3CB9-7CB5-4E91-AEB3-78AA46EBA657}" type="sibTrans" cxnId="{774AFCD6-0AE5-41A4-94B6-20853C2BCDAC}">
      <dgm:prSet/>
      <dgm:spPr/>
      <dgm:t>
        <a:bodyPr/>
        <a:lstStyle/>
        <a:p>
          <a:endParaRPr lang="it-IT"/>
        </a:p>
      </dgm:t>
    </dgm:pt>
    <dgm:pt modelId="{059A7F0A-C4FC-4C4E-96C6-DC5957552084}">
      <dgm:prSet/>
      <dgm:spPr/>
      <dgm:t>
        <a:bodyPr/>
        <a:lstStyle/>
        <a:p>
          <a:pPr rtl="0"/>
          <a:r>
            <a:rPr lang="en-US" dirty="0" smtClean="0"/>
            <a:t>Solid material and CHT</a:t>
          </a:r>
        </a:p>
      </dgm:t>
    </dgm:pt>
    <dgm:pt modelId="{DB0AFDF2-3A2B-4F57-91DE-2A7609C1E520}" type="parTrans" cxnId="{246023C7-576F-46CA-A6FB-2FCC343B635D}">
      <dgm:prSet/>
      <dgm:spPr/>
      <dgm:t>
        <a:bodyPr/>
        <a:lstStyle/>
        <a:p>
          <a:endParaRPr lang="it-IT"/>
        </a:p>
      </dgm:t>
    </dgm:pt>
    <dgm:pt modelId="{B524DE3A-21A3-4765-93E1-2F5200C1A211}" type="sibTrans" cxnId="{246023C7-576F-46CA-A6FB-2FCC343B635D}">
      <dgm:prSet/>
      <dgm:spPr/>
      <dgm:t>
        <a:bodyPr/>
        <a:lstStyle/>
        <a:p>
          <a:endParaRPr lang="it-IT"/>
        </a:p>
      </dgm:t>
    </dgm:pt>
    <dgm:pt modelId="{8BD4F661-5203-4F29-A605-05B8A309CB6C}">
      <dgm:prSet/>
      <dgm:spPr/>
      <dgm:t>
        <a:bodyPr/>
        <a:lstStyle/>
        <a:p>
          <a:pPr rtl="0"/>
          <a:r>
            <a:rPr lang="en-US" dirty="0" smtClean="0"/>
            <a:t>Excessive water maximum temperature found</a:t>
          </a:r>
        </a:p>
      </dgm:t>
    </dgm:pt>
    <dgm:pt modelId="{7F68505F-0174-448E-9CB9-AF727DF052AA}" type="parTrans" cxnId="{8DEF9D53-6860-4254-B643-918E200F0C18}">
      <dgm:prSet/>
      <dgm:spPr/>
      <dgm:t>
        <a:bodyPr/>
        <a:lstStyle/>
        <a:p>
          <a:endParaRPr lang="it-IT"/>
        </a:p>
      </dgm:t>
    </dgm:pt>
    <dgm:pt modelId="{B6200AE1-4EC5-4568-A30B-157DDB853C03}" type="sibTrans" cxnId="{8DEF9D53-6860-4254-B643-918E200F0C18}">
      <dgm:prSet/>
      <dgm:spPr/>
      <dgm:t>
        <a:bodyPr/>
        <a:lstStyle/>
        <a:p>
          <a:endParaRPr lang="it-IT"/>
        </a:p>
      </dgm:t>
    </dgm:pt>
    <dgm:pt modelId="{8019E6A8-7937-478C-B39D-14A5140C8C5D}" type="pres">
      <dgm:prSet presAssocID="{A09DBAE3-E941-44C9-81D2-B36E1F1095EA}" presName="linear" presStyleCnt="0">
        <dgm:presLayoutVars>
          <dgm:animLvl val="lvl"/>
          <dgm:resizeHandles val="exact"/>
        </dgm:presLayoutVars>
      </dgm:prSet>
      <dgm:spPr/>
    </dgm:pt>
    <dgm:pt modelId="{045C8BE1-F330-4EB2-A0A5-3642B0EA5D6F}" type="pres">
      <dgm:prSet presAssocID="{B40D628D-2A2F-4D4B-A0BE-29916E0B089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9FD123A-6BF2-4FD2-941E-84BB71BEE307}" type="pres">
      <dgm:prSet presAssocID="{B40D628D-2A2F-4D4B-A0BE-29916E0B0898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A239FF1-05CD-4DCB-98E9-0E06AF7E069A}" type="pres">
      <dgm:prSet presAssocID="{8BD4F661-5203-4F29-A605-05B8A309CB6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8DEF9D53-6860-4254-B643-918E200F0C18}" srcId="{A09DBAE3-E941-44C9-81D2-B36E1F1095EA}" destId="{8BD4F661-5203-4F29-A605-05B8A309CB6C}" srcOrd="1" destOrd="0" parTransId="{7F68505F-0174-448E-9CB9-AF727DF052AA}" sibTransId="{B6200AE1-4EC5-4568-A30B-157DDB853C03}"/>
    <dgm:cxn modelId="{976C39FB-5D5E-4C90-B1F8-3541562F94A4}" srcId="{A09DBAE3-E941-44C9-81D2-B36E1F1095EA}" destId="{B40D628D-2A2F-4D4B-A0BE-29916E0B0898}" srcOrd="0" destOrd="0" parTransId="{B513A3D5-FEBA-4F9C-BBC8-5D89ABC4CC59}" sibTransId="{E686F571-D3AF-4ED2-B48A-9AC2692B2E42}"/>
    <dgm:cxn modelId="{8C4D02DA-1285-4449-83F8-F83D25E1D738}" type="presOf" srcId="{059A7F0A-C4FC-4C4E-96C6-DC5957552084}" destId="{89FD123A-6BF2-4FD2-941E-84BB71BEE307}" srcOrd="0" destOrd="1" presId="urn:microsoft.com/office/officeart/2005/8/layout/vList2"/>
    <dgm:cxn modelId="{07F5786E-AC75-4D7D-A752-32827F056162}" type="presOf" srcId="{A09DBAE3-E941-44C9-81D2-B36E1F1095EA}" destId="{8019E6A8-7937-478C-B39D-14A5140C8C5D}" srcOrd="0" destOrd="0" presId="urn:microsoft.com/office/officeart/2005/8/layout/vList2"/>
    <dgm:cxn modelId="{246023C7-576F-46CA-A6FB-2FCC343B635D}" srcId="{B40D628D-2A2F-4D4B-A0BE-29916E0B0898}" destId="{059A7F0A-C4FC-4C4E-96C6-DC5957552084}" srcOrd="1" destOrd="0" parTransId="{DB0AFDF2-3A2B-4F57-91DE-2A7609C1E520}" sibTransId="{B524DE3A-21A3-4765-93E1-2F5200C1A211}"/>
    <dgm:cxn modelId="{1BE94E65-AA18-47CE-AA47-846F57D4D1F7}" type="presOf" srcId="{558A6D2A-0D15-4BDF-A33D-C69176FF9554}" destId="{89FD123A-6BF2-4FD2-941E-84BB71BEE307}" srcOrd="0" destOrd="0" presId="urn:microsoft.com/office/officeart/2005/8/layout/vList2"/>
    <dgm:cxn modelId="{F73B337B-50FC-4A32-B119-D1A4043C8B39}" type="presOf" srcId="{8BD4F661-5203-4F29-A605-05B8A309CB6C}" destId="{7A239FF1-05CD-4DCB-98E9-0E06AF7E069A}" srcOrd="0" destOrd="0" presId="urn:microsoft.com/office/officeart/2005/8/layout/vList2"/>
    <dgm:cxn modelId="{774AFCD6-0AE5-41A4-94B6-20853C2BCDAC}" srcId="{B40D628D-2A2F-4D4B-A0BE-29916E0B0898}" destId="{558A6D2A-0D15-4BDF-A33D-C69176FF9554}" srcOrd="0" destOrd="0" parTransId="{DC2625FF-00B6-466D-834B-AE1BBF2DE53C}" sibTransId="{D59D3CB9-7CB5-4E91-AEB3-78AA46EBA657}"/>
    <dgm:cxn modelId="{82E6C9A2-4D7F-4A7A-9A09-0563EC34143A}" type="presOf" srcId="{B40D628D-2A2F-4D4B-A0BE-29916E0B0898}" destId="{045C8BE1-F330-4EB2-A0A5-3642B0EA5D6F}" srcOrd="0" destOrd="0" presId="urn:microsoft.com/office/officeart/2005/8/layout/vList2"/>
    <dgm:cxn modelId="{B5838AFE-72A2-457B-9C80-1283418E4DEF}" type="presParOf" srcId="{8019E6A8-7937-478C-B39D-14A5140C8C5D}" destId="{045C8BE1-F330-4EB2-A0A5-3642B0EA5D6F}" srcOrd="0" destOrd="0" presId="urn:microsoft.com/office/officeart/2005/8/layout/vList2"/>
    <dgm:cxn modelId="{B4C59FE9-FC45-4B84-86D7-973D5D12C1E5}" type="presParOf" srcId="{8019E6A8-7937-478C-B39D-14A5140C8C5D}" destId="{89FD123A-6BF2-4FD2-941E-84BB71BEE307}" srcOrd="1" destOrd="0" presId="urn:microsoft.com/office/officeart/2005/8/layout/vList2"/>
    <dgm:cxn modelId="{6D16C2EB-32C3-4D8D-859C-F67292AFD390}" type="presParOf" srcId="{8019E6A8-7937-478C-B39D-14A5140C8C5D}" destId="{7A239FF1-05CD-4DCB-98E9-0E06AF7E069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A09DBAE3-E941-44C9-81D2-B36E1F1095E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40D628D-2A2F-4D4B-A0BE-29916E0B0898}">
      <dgm:prSet/>
      <dgm:spPr/>
      <dgm:t>
        <a:bodyPr/>
        <a:lstStyle/>
        <a:p>
          <a:pPr rtl="0"/>
          <a:r>
            <a:rPr lang="en-US" dirty="0" smtClean="0"/>
            <a:t>Hard work made in // and collaboration between KTH and CRS4 to explore possible solution</a:t>
          </a:r>
        </a:p>
      </dgm:t>
    </dgm:pt>
    <dgm:pt modelId="{B513A3D5-FEBA-4F9C-BBC8-5D89ABC4CC59}" type="parTrans" cxnId="{976C39FB-5D5E-4C90-B1F8-3541562F94A4}">
      <dgm:prSet/>
      <dgm:spPr/>
      <dgm:t>
        <a:bodyPr/>
        <a:lstStyle/>
        <a:p>
          <a:endParaRPr lang="it-IT"/>
        </a:p>
      </dgm:t>
    </dgm:pt>
    <dgm:pt modelId="{E686F571-D3AF-4ED2-B48A-9AC2692B2E42}" type="sibTrans" cxnId="{976C39FB-5D5E-4C90-B1F8-3541562F94A4}">
      <dgm:prSet/>
      <dgm:spPr/>
      <dgm:t>
        <a:bodyPr/>
        <a:lstStyle/>
        <a:p>
          <a:endParaRPr lang="it-IT"/>
        </a:p>
      </dgm:t>
    </dgm:pt>
    <dgm:pt modelId="{8019E6A8-7937-478C-B39D-14A5140C8C5D}" type="pres">
      <dgm:prSet presAssocID="{A09DBAE3-E941-44C9-81D2-B36E1F1095EA}" presName="linear" presStyleCnt="0">
        <dgm:presLayoutVars>
          <dgm:animLvl val="lvl"/>
          <dgm:resizeHandles val="exact"/>
        </dgm:presLayoutVars>
      </dgm:prSet>
      <dgm:spPr/>
    </dgm:pt>
    <dgm:pt modelId="{045C8BE1-F330-4EB2-A0A5-3642B0EA5D6F}" type="pres">
      <dgm:prSet presAssocID="{B40D628D-2A2F-4D4B-A0BE-29916E0B089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AC05803-4CC3-488A-B7BA-94EF08C64B15}" type="presOf" srcId="{A09DBAE3-E941-44C9-81D2-B36E1F1095EA}" destId="{8019E6A8-7937-478C-B39D-14A5140C8C5D}" srcOrd="0" destOrd="0" presId="urn:microsoft.com/office/officeart/2005/8/layout/vList2"/>
    <dgm:cxn modelId="{976C39FB-5D5E-4C90-B1F8-3541562F94A4}" srcId="{A09DBAE3-E941-44C9-81D2-B36E1F1095EA}" destId="{B40D628D-2A2F-4D4B-A0BE-29916E0B0898}" srcOrd="0" destOrd="0" parTransId="{B513A3D5-FEBA-4F9C-BBC8-5D89ABC4CC59}" sibTransId="{E686F571-D3AF-4ED2-B48A-9AC2692B2E42}"/>
    <dgm:cxn modelId="{EEBDFBA7-5902-4DB9-9E83-E2DB8DBD42E4}" type="presOf" srcId="{B40D628D-2A2F-4D4B-A0BE-29916E0B0898}" destId="{045C8BE1-F330-4EB2-A0A5-3642B0EA5D6F}" srcOrd="0" destOrd="0" presId="urn:microsoft.com/office/officeart/2005/8/layout/vList2"/>
    <dgm:cxn modelId="{41A12E2C-5D18-4F65-B58B-AA220E4751AA}" type="presParOf" srcId="{8019E6A8-7937-478C-B39D-14A5140C8C5D}" destId="{045C8BE1-F330-4EB2-A0A5-3642B0EA5D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B314263D-C7B5-4AB9-B385-1D864899D03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F0A5D26-0009-4F8A-BC7E-B3AFA4A22E34}">
      <dgm:prSet/>
      <dgm:spPr/>
      <dgm:t>
        <a:bodyPr/>
        <a:lstStyle/>
        <a:p>
          <a:pPr rtl="0"/>
          <a:r>
            <a:rPr lang="en-US" smtClean="0"/>
            <a:t>Simulation of solidification front propagation is affronted for the first time in our context:</a:t>
          </a:r>
          <a:endParaRPr lang="it-IT"/>
        </a:p>
      </dgm:t>
    </dgm:pt>
    <dgm:pt modelId="{909E61F4-E029-488F-B6E1-40AFB4846E21}" type="parTrans" cxnId="{CBCE26FC-2020-4122-9AA9-F9B826ED1854}">
      <dgm:prSet/>
      <dgm:spPr/>
      <dgm:t>
        <a:bodyPr/>
        <a:lstStyle/>
        <a:p>
          <a:endParaRPr lang="it-IT"/>
        </a:p>
      </dgm:t>
    </dgm:pt>
    <dgm:pt modelId="{52ED1BB4-C2D0-48F0-8C96-C7BC522F64EB}" type="sibTrans" cxnId="{CBCE26FC-2020-4122-9AA9-F9B826ED1854}">
      <dgm:prSet/>
      <dgm:spPr/>
      <dgm:t>
        <a:bodyPr/>
        <a:lstStyle/>
        <a:p>
          <a:endParaRPr lang="it-IT"/>
        </a:p>
      </dgm:t>
    </dgm:pt>
    <dgm:pt modelId="{A180C5E4-7B6F-4B02-A826-77A141C4409A}">
      <dgm:prSet/>
      <dgm:spPr/>
      <dgm:t>
        <a:bodyPr/>
        <a:lstStyle/>
        <a:p>
          <a:pPr rtl="0"/>
          <a:r>
            <a:rPr lang="en-US" smtClean="0"/>
            <a:t>2D simulations from PSI are completely under control</a:t>
          </a:r>
          <a:endParaRPr lang="it-IT"/>
        </a:p>
      </dgm:t>
    </dgm:pt>
    <dgm:pt modelId="{096DE2A2-8F89-42C8-8D71-B46944350B37}" type="parTrans" cxnId="{6F19A2D4-B248-4336-AFE8-A7BD4F88B6D0}">
      <dgm:prSet/>
      <dgm:spPr/>
      <dgm:t>
        <a:bodyPr/>
        <a:lstStyle/>
        <a:p>
          <a:endParaRPr lang="it-IT"/>
        </a:p>
      </dgm:t>
    </dgm:pt>
    <dgm:pt modelId="{193ADCBF-2BF7-4722-9A04-74DDE8FE7A9F}" type="sibTrans" cxnId="{6F19A2D4-B248-4336-AFE8-A7BD4F88B6D0}">
      <dgm:prSet/>
      <dgm:spPr/>
      <dgm:t>
        <a:bodyPr/>
        <a:lstStyle/>
        <a:p>
          <a:endParaRPr lang="it-IT"/>
        </a:p>
      </dgm:t>
    </dgm:pt>
    <dgm:pt modelId="{C084579A-D24F-4D1E-A698-0420F6CC3B23}">
      <dgm:prSet/>
      <dgm:spPr/>
      <dgm:t>
        <a:bodyPr/>
        <a:lstStyle/>
        <a:p>
          <a:pPr rtl="0"/>
          <a:r>
            <a:rPr lang="en-US" smtClean="0"/>
            <a:t>3D simulations in forced convection flow (KTH and CRS4) have been rapidly handled</a:t>
          </a:r>
          <a:endParaRPr lang="it-IT"/>
        </a:p>
      </dgm:t>
    </dgm:pt>
    <dgm:pt modelId="{FCBF0D88-87F4-4C02-B9BA-DC1CE5A2DCA3}" type="parTrans" cxnId="{F702B1C3-CF64-42F6-81D4-BFC76AE47D22}">
      <dgm:prSet/>
      <dgm:spPr/>
      <dgm:t>
        <a:bodyPr/>
        <a:lstStyle/>
        <a:p>
          <a:endParaRPr lang="it-IT"/>
        </a:p>
      </dgm:t>
    </dgm:pt>
    <dgm:pt modelId="{7AB30CAB-3D19-4930-AAC9-E9DBC43312C2}" type="sibTrans" cxnId="{F702B1C3-CF64-42F6-81D4-BFC76AE47D22}">
      <dgm:prSet/>
      <dgm:spPr/>
      <dgm:t>
        <a:bodyPr/>
        <a:lstStyle/>
        <a:p>
          <a:endParaRPr lang="it-IT"/>
        </a:p>
      </dgm:t>
    </dgm:pt>
    <dgm:pt modelId="{38DAD1D8-349F-429D-AA3F-BCFEE32474E8}">
      <dgm:prSet/>
      <dgm:spPr/>
      <dgm:t>
        <a:bodyPr/>
        <a:lstStyle/>
        <a:p>
          <a:pPr rtl="0"/>
          <a:r>
            <a:rPr lang="en-US" smtClean="0"/>
            <a:t>3D simulations in buoyancy driven flow resulted extremely problematic:</a:t>
          </a:r>
          <a:endParaRPr lang="it-IT"/>
        </a:p>
      </dgm:t>
    </dgm:pt>
    <dgm:pt modelId="{440A2F68-619A-4029-84C9-16B04F175264}" type="parTrans" cxnId="{CF9225C3-C656-4265-AEF4-8955E31FDF34}">
      <dgm:prSet/>
      <dgm:spPr/>
      <dgm:t>
        <a:bodyPr/>
        <a:lstStyle/>
        <a:p>
          <a:endParaRPr lang="it-IT"/>
        </a:p>
      </dgm:t>
    </dgm:pt>
    <dgm:pt modelId="{58671CA7-85EF-4DE1-8C14-59E3FCDC5B51}" type="sibTrans" cxnId="{CF9225C3-C656-4265-AEF4-8955E31FDF34}">
      <dgm:prSet/>
      <dgm:spPr/>
      <dgm:t>
        <a:bodyPr/>
        <a:lstStyle/>
        <a:p>
          <a:endParaRPr lang="it-IT"/>
        </a:p>
      </dgm:t>
    </dgm:pt>
    <dgm:pt modelId="{B7DF16A1-E176-417C-9936-D5148339A892}">
      <dgm:prSet/>
      <dgm:spPr/>
      <dgm:t>
        <a:bodyPr/>
        <a:lstStyle/>
        <a:p>
          <a:pPr rtl="0"/>
          <a:r>
            <a:rPr lang="en-US" dirty="0" smtClean="0"/>
            <a:t>CVR was forced to renounce to unstructured mesh because of simulation crashes, and structured mesh forced some geometrical simplification.</a:t>
          </a:r>
          <a:endParaRPr lang="it-IT" dirty="0"/>
        </a:p>
      </dgm:t>
    </dgm:pt>
    <dgm:pt modelId="{F548A63E-05ED-409D-96F7-2DF1A864B591}" type="parTrans" cxnId="{54E277AF-4935-412C-B6BB-48766A915DEC}">
      <dgm:prSet/>
      <dgm:spPr/>
      <dgm:t>
        <a:bodyPr/>
        <a:lstStyle/>
        <a:p>
          <a:endParaRPr lang="it-IT"/>
        </a:p>
      </dgm:t>
    </dgm:pt>
    <dgm:pt modelId="{A6D93410-18E1-4B73-ADA1-7162D07FA3F3}" type="sibTrans" cxnId="{54E277AF-4935-412C-B6BB-48766A915DEC}">
      <dgm:prSet/>
      <dgm:spPr/>
      <dgm:t>
        <a:bodyPr/>
        <a:lstStyle/>
        <a:p>
          <a:endParaRPr lang="it-IT"/>
        </a:p>
      </dgm:t>
    </dgm:pt>
    <dgm:pt modelId="{05307A41-FCE3-4401-BE6B-1BEDC71A733A}">
      <dgm:prSet/>
      <dgm:spPr/>
      <dgm:t>
        <a:bodyPr/>
        <a:lstStyle/>
        <a:p>
          <a:pPr rtl="0"/>
          <a:r>
            <a:rPr lang="en-US" dirty="0" smtClean="0"/>
            <a:t>CRS4 was faced with </a:t>
          </a:r>
          <a:r>
            <a:rPr lang="en-GB" dirty="0" smtClean="0"/>
            <a:t>occasional and non-averted simulation crash making the work very difficult and frustrating. Moreover, visual inspection of pre-test simulation as well as confront with CVR results brought serious concern on their likeness. Mainly, dubious very low velocity spotted patterns appeared steadily.</a:t>
          </a:r>
          <a:endParaRPr lang="it-IT" dirty="0"/>
        </a:p>
      </dgm:t>
    </dgm:pt>
    <dgm:pt modelId="{DB9CE55E-0576-4053-B699-2D5F3ED26E18}" type="parTrans" cxnId="{FA43C9F0-CA62-4708-9BB6-8F9279CA3EFB}">
      <dgm:prSet/>
      <dgm:spPr/>
      <dgm:t>
        <a:bodyPr/>
        <a:lstStyle/>
        <a:p>
          <a:endParaRPr lang="it-IT"/>
        </a:p>
      </dgm:t>
    </dgm:pt>
    <dgm:pt modelId="{55F76177-785C-4EBA-AF35-C26F353E06B3}" type="sibTrans" cxnId="{FA43C9F0-CA62-4708-9BB6-8F9279CA3EFB}">
      <dgm:prSet/>
      <dgm:spPr/>
      <dgm:t>
        <a:bodyPr/>
        <a:lstStyle/>
        <a:p>
          <a:endParaRPr lang="it-IT"/>
        </a:p>
      </dgm:t>
    </dgm:pt>
    <dgm:pt modelId="{04F33835-D6F7-41BC-A136-CB7036E157D2}" type="pres">
      <dgm:prSet presAssocID="{B314263D-C7B5-4AB9-B385-1D864899D030}" presName="Name0" presStyleCnt="0">
        <dgm:presLayoutVars>
          <dgm:dir/>
          <dgm:animLvl val="lvl"/>
          <dgm:resizeHandles val="exact"/>
        </dgm:presLayoutVars>
      </dgm:prSet>
      <dgm:spPr/>
    </dgm:pt>
    <dgm:pt modelId="{53ED4FF4-7492-45F6-826C-0217C667B142}" type="pres">
      <dgm:prSet presAssocID="{1F0A5D26-0009-4F8A-BC7E-B3AFA4A22E34}" presName="linNode" presStyleCnt="0"/>
      <dgm:spPr/>
    </dgm:pt>
    <dgm:pt modelId="{41F73A95-1C39-4A6B-8E94-7C27B3FA9A8B}" type="pres">
      <dgm:prSet presAssocID="{1F0A5D26-0009-4F8A-BC7E-B3AFA4A22E34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9B6D3671-89D6-4EF9-824E-55BB376FF829}" type="pres">
      <dgm:prSet presAssocID="{1F0A5D26-0009-4F8A-BC7E-B3AFA4A22E34}" presName="descendantText" presStyleLbl="alignAccFollowNode1" presStyleIdx="0" presStyleCnt="1" custScaleY="117754">
        <dgm:presLayoutVars>
          <dgm:bulletEnabled val="1"/>
        </dgm:presLayoutVars>
      </dgm:prSet>
      <dgm:spPr/>
    </dgm:pt>
  </dgm:ptLst>
  <dgm:cxnLst>
    <dgm:cxn modelId="{6F19A2D4-B248-4336-AFE8-A7BD4F88B6D0}" srcId="{1F0A5D26-0009-4F8A-BC7E-B3AFA4A22E34}" destId="{A180C5E4-7B6F-4B02-A826-77A141C4409A}" srcOrd="0" destOrd="0" parTransId="{096DE2A2-8F89-42C8-8D71-B46944350B37}" sibTransId="{193ADCBF-2BF7-4722-9A04-74DDE8FE7A9F}"/>
    <dgm:cxn modelId="{C3CFEA55-F7DF-41C5-9627-AED5133A9EB5}" type="presOf" srcId="{1F0A5D26-0009-4F8A-BC7E-B3AFA4A22E34}" destId="{41F73A95-1C39-4A6B-8E94-7C27B3FA9A8B}" srcOrd="0" destOrd="0" presId="urn:microsoft.com/office/officeart/2005/8/layout/vList5"/>
    <dgm:cxn modelId="{B1AA34C7-498E-4AF7-B3E9-1A378EB45FA0}" type="presOf" srcId="{B7DF16A1-E176-417C-9936-D5148339A892}" destId="{9B6D3671-89D6-4EF9-824E-55BB376FF829}" srcOrd="0" destOrd="3" presId="urn:microsoft.com/office/officeart/2005/8/layout/vList5"/>
    <dgm:cxn modelId="{BE58C2E6-9D40-4FDB-B337-08AB328441B5}" type="presOf" srcId="{B314263D-C7B5-4AB9-B385-1D864899D030}" destId="{04F33835-D6F7-41BC-A136-CB7036E157D2}" srcOrd="0" destOrd="0" presId="urn:microsoft.com/office/officeart/2005/8/layout/vList5"/>
    <dgm:cxn modelId="{E6C78047-9E4A-4BFA-B5BF-BD8C23AF03C4}" type="presOf" srcId="{05307A41-FCE3-4401-BE6B-1BEDC71A733A}" destId="{9B6D3671-89D6-4EF9-824E-55BB376FF829}" srcOrd="0" destOrd="4" presId="urn:microsoft.com/office/officeart/2005/8/layout/vList5"/>
    <dgm:cxn modelId="{CBCE26FC-2020-4122-9AA9-F9B826ED1854}" srcId="{B314263D-C7B5-4AB9-B385-1D864899D030}" destId="{1F0A5D26-0009-4F8A-BC7E-B3AFA4A22E34}" srcOrd="0" destOrd="0" parTransId="{909E61F4-E029-488F-B6E1-40AFB4846E21}" sibTransId="{52ED1BB4-C2D0-48F0-8C96-C7BC522F64EB}"/>
    <dgm:cxn modelId="{F702B1C3-CF64-42F6-81D4-BFC76AE47D22}" srcId="{1F0A5D26-0009-4F8A-BC7E-B3AFA4A22E34}" destId="{C084579A-D24F-4D1E-A698-0420F6CC3B23}" srcOrd="1" destOrd="0" parTransId="{FCBF0D88-87F4-4C02-B9BA-DC1CE5A2DCA3}" sibTransId="{7AB30CAB-3D19-4930-AAC9-E9DBC43312C2}"/>
    <dgm:cxn modelId="{CF9225C3-C656-4265-AEF4-8955E31FDF34}" srcId="{1F0A5D26-0009-4F8A-BC7E-B3AFA4A22E34}" destId="{38DAD1D8-349F-429D-AA3F-BCFEE32474E8}" srcOrd="2" destOrd="0" parTransId="{440A2F68-619A-4029-84C9-16B04F175264}" sibTransId="{58671CA7-85EF-4DE1-8C14-59E3FCDC5B51}"/>
    <dgm:cxn modelId="{CADE4E95-5D9D-4F51-967E-AB3C6D297DCB}" type="presOf" srcId="{C084579A-D24F-4D1E-A698-0420F6CC3B23}" destId="{9B6D3671-89D6-4EF9-824E-55BB376FF829}" srcOrd="0" destOrd="1" presId="urn:microsoft.com/office/officeart/2005/8/layout/vList5"/>
    <dgm:cxn modelId="{0FCA5149-3AA7-4FC1-8B4D-A1A75F30BB8D}" type="presOf" srcId="{38DAD1D8-349F-429D-AA3F-BCFEE32474E8}" destId="{9B6D3671-89D6-4EF9-824E-55BB376FF829}" srcOrd="0" destOrd="2" presId="urn:microsoft.com/office/officeart/2005/8/layout/vList5"/>
    <dgm:cxn modelId="{54E277AF-4935-412C-B6BB-48766A915DEC}" srcId="{38DAD1D8-349F-429D-AA3F-BCFEE32474E8}" destId="{B7DF16A1-E176-417C-9936-D5148339A892}" srcOrd="0" destOrd="0" parTransId="{F548A63E-05ED-409D-96F7-2DF1A864B591}" sibTransId="{A6D93410-18E1-4B73-ADA1-7162D07FA3F3}"/>
    <dgm:cxn modelId="{FA43C9F0-CA62-4708-9BB6-8F9279CA3EFB}" srcId="{38DAD1D8-349F-429D-AA3F-BCFEE32474E8}" destId="{05307A41-FCE3-4401-BE6B-1BEDC71A733A}" srcOrd="1" destOrd="0" parTransId="{DB9CE55E-0576-4053-B699-2D5F3ED26E18}" sibTransId="{55F76177-785C-4EBA-AF35-C26F353E06B3}"/>
    <dgm:cxn modelId="{3027D4DD-5460-4B1F-967B-8A6E19CD16FF}" type="presOf" srcId="{A180C5E4-7B6F-4B02-A826-77A141C4409A}" destId="{9B6D3671-89D6-4EF9-824E-55BB376FF829}" srcOrd="0" destOrd="0" presId="urn:microsoft.com/office/officeart/2005/8/layout/vList5"/>
    <dgm:cxn modelId="{4014707F-1924-4154-A789-DFF7A5E02269}" type="presParOf" srcId="{04F33835-D6F7-41BC-A136-CB7036E157D2}" destId="{53ED4FF4-7492-45F6-826C-0217C667B142}" srcOrd="0" destOrd="0" presId="urn:microsoft.com/office/officeart/2005/8/layout/vList5"/>
    <dgm:cxn modelId="{27937A99-8E5C-4B0B-9C0A-44C7A341D8BD}" type="presParOf" srcId="{53ED4FF4-7492-45F6-826C-0217C667B142}" destId="{41F73A95-1C39-4A6B-8E94-7C27B3FA9A8B}" srcOrd="0" destOrd="0" presId="urn:microsoft.com/office/officeart/2005/8/layout/vList5"/>
    <dgm:cxn modelId="{8F9D4D10-48DC-44F9-B5F0-2EB412A1CE1D}" type="presParOf" srcId="{53ED4FF4-7492-45F6-826C-0217C667B142}" destId="{9B6D3671-89D6-4EF9-824E-55BB376FF82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2CB1BC-B4F2-4B3E-8A8A-019DB654CAB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4B08E788-0A9D-487A-ABD9-7C146D7CB07B}">
      <dgm:prSet/>
      <dgm:spPr/>
      <dgm:t>
        <a:bodyPr/>
        <a:lstStyle/>
        <a:p>
          <a:pPr rtl="0"/>
          <a:r>
            <a:rPr lang="en-US" smtClean="0"/>
            <a:t>Structure based on redundancy and diversification</a:t>
          </a:r>
          <a:endParaRPr lang="it-IT"/>
        </a:p>
      </dgm:t>
    </dgm:pt>
    <dgm:pt modelId="{DCB7B1F7-EE9A-4E0E-9FF6-D42044E2B1DC}" type="parTrans" cxnId="{86247898-E777-446D-96E2-032DAEA01A7B}">
      <dgm:prSet/>
      <dgm:spPr/>
      <dgm:t>
        <a:bodyPr/>
        <a:lstStyle/>
        <a:p>
          <a:endParaRPr lang="it-IT"/>
        </a:p>
      </dgm:t>
    </dgm:pt>
    <dgm:pt modelId="{571C5522-67FF-4D04-BB7E-B4C43C056C14}" type="sibTrans" cxnId="{86247898-E777-446D-96E2-032DAEA01A7B}">
      <dgm:prSet/>
      <dgm:spPr/>
      <dgm:t>
        <a:bodyPr/>
        <a:lstStyle/>
        <a:p>
          <a:endParaRPr lang="it-IT"/>
        </a:p>
      </dgm:t>
    </dgm:pt>
    <dgm:pt modelId="{09ED5D86-782E-43E0-BB5F-47B9237A4871}" type="pres">
      <dgm:prSet presAssocID="{652CB1BC-B4F2-4B3E-8A8A-019DB654CAB2}" presName="linear" presStyleCnt="0">
        <dgm:presLayoutVars>
          <dgm:animLvl val="lvl"/>
          <dgm:resizeHandles val="exact"/>
        </dgm:presLayoutVars>
      </dgm:prSet>
      <dgm:spPr/>
    </dgm:pt>
    <dgm:pt modelId="{74607CC7-BEB8-45B8-A2B3-8FC234848123}" type="pres">
      <dgm:prSet presAssocID="{4B08E788-0A9D-487A-ABD9-7C146D7CB07B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CD163DE-2E62-4D55-B736-36800FE52872}" type="presOf" srcId="{4B08E788-0A9D-487A-ABD9-7C146D7CB07B}" destId="{74607CC7-BEB8-45B8-A2B3-8FC234848123}" srcOrd="0" destOrd="0" presId="urn:microsoft.com/office/officeart/2005/8/layout/vList2"/>
    <dgm:cxn modelId="{9878C3BB-2584-4588-B071-061AA50EE92D}" type="presOf" srcId="{652CB1BC-B4F2-4B3E-8A8A-019DB654CAB2}" destId="{09ED5D86-782E-43E0-BB5F-47B9237A4871}" srcOrd="0" destOrd="0" presId="urn:microsoft.com/office/officeart/2005/8/layout/vList2"/>
    <dgm:cxn modelId="{86247898-E777-446D-96E2-032DAEA01A7B}" srcId="{652CB1BC-B4F2-4B3E-8A8A-019DB654CAB2}" destId="{4B08E788-0A9D-487A-ABD9-7C146D7CB07B}" srcOrd="0" destOrd="0" parTransId="{DCB7B1F7-EE9A-4E0E-9FF6-D42044E2B1DC}" sibTransId="{571C5522-67FF-4D04-BB7E-B4C43C056C14}"/>
    <dgm:cxn modelId="{04E9360C-FFAC-45A3-9000-A4DF89BFC6C3}" type="presParOf" srcId="{09ED5D86-782E-43E0-BB5F-47B9237A4871}" destId="{74607CC7-BEB8-45B8-A2B3-8FC23484812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59D10831-8F7F-4547-9170-4DB623D9B51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4A456F1-28B3-47A1-85E5-7DF32B8A4ACE}">
      <dgm:prSet custT="1"/>
      <dgm:spPr/>
      <dgm:t>
        <a:bodyPr/>
        <a:lstStyle/>
        <a:p>
          <a:pPr rtl="0"/>
          <a:r>
            <a:rPr lang="en-US" sz="1800" dirty="0" smtClean="0"/>
            <a:t>First noticed by NRG with the CIRCE riser insulation: thermal resistance is one order less than expected. Simulated by reducing the air gap width.</a:t>
          </a:r>
          <a:endParaRPr lang="it-IT" sz="1800" dirty="0"/>
        </a:p>
      </dgm:t>
    </dgm:pt>
    <dgm:pt modelId="{A7504974-58E8-44CF-A798-32E26916A4EC}" type="parTrans" cxnId="{AD78ED8A-D26B-4257-B2F5-8C72014295FE}">
      <dgm:prSet/>
      <dgm:spPr/>
      <dgm:t>
        <a:bodyPr/>
        <a:lstStyle/>
        <a:p>
          <a:endParaRPr lang="it-IT" sz="1800"/>
        </a:p>
      </dgm:t>
    </dgm:pt>
    <dgm:pt modelId="{806C7729-DB51-48B9-9C59-F2D7E43F4234}" type="sibTrans" cxnId="{AD78ED8A-D26B-4257-B2F5-8C72014295FE}">
      <dgm:prSet/>
      <dgm:spPr/>
      <dgm:t>
        <a:bodyPr/>
        <a:lstStyle/>
        <a:p>
          <a:endParaRPr lang="it-IT" sz="1800"/>
        </a:p>
      </dgm:t>
    </dgm:pt>
    <dgm:pt modelId="{DC195E0A-AECA-4153-ABB9-AD5C765F241C}">
      <dgm:prSet custT="1"/>
      <dgm:spPr/>
      <dgm:t>
        <a:bodyPr/>
        <a:lstStyle/>
        <a:p>
          <a:pPr rtl="0"/>
          <a:r>
            <a:rPr lang="en-US" sz="1800" dirty="0" smtClean="0"/>
            <a:t>Feature incorporated in CRS4 model of CIRCE as an increased temperature dependent (in T</a:t>
          </a:r>
          <a:r>
            <a:rPr lang="en-US" sz="1800" baseline="30000" dirty="0" smtClean="0"/>
            <a:t>3</a:t>
          </a:r>
          <a:r>
            <a:rPr lang="en-US" sz="1800" dirty="0" smtClean="0"/>
            <a:t>) thermal conductivity. Also applied to the dead volume insulation.</a:t>
          </a:r>
          <a:endParaRPr lang="it-IT" sz="1800" dirty="0"/>
        </a:p>
      </dgm:t>
    </dgm:pt>
    <dgm:pt modelId="{ACCA9A7D-74D7-4335-AB34-346716C7EC40}" type="parTrans" cxnId="{860F2157-946C-4D35-BEC2-72CBB3395515}">
      <dgm:prSet/>
      <dgm:spPr/>
      <dgm:t>
        <a:bodyPr/>
        <a:lstStyle/>
        <a:p>
          <a:endParaRPr lang="it-IT" sz="1800"/>
        </a:p>
      </dgm:t>
    </dgm:pt>
    <dgm:pt modelId="{3AE6AB00-1A30-4E41-BA43-2A1BB6990C25}" type="sibTrans" cxnId="{860F2157-946C-4D35-BEC2-72CBB3395515}">
      <dgm:prSet/>
      <dgm:spPr/>
      <dgm:t>
        <a:bodyPr/>
        <a:lstStyle/>
        <a:p>
          <a:endParaRPr lang="it-IT" sz="1800"/>
        </a:p>
      </dgm:t>
    </dgm:pt>
    <dgm:pt modelId="{C8C2DAAA-C77F-4370-9968-7789D8E31FC0}">
      <dgm:prSet custT="1"/>
      <dgm:spPr/>
      <dgm:t>
        <a:bodyPr/>
        <a:lstStyle/>
        <a:p>
          <a:pPr rtl="0"/>
          <a:r>
            <a:rPr lang="en-US" sz="1800" dirty="0" smtClean="0"/>
            <a:t>Then came the first experimental results from CVR on SESAME-stand:</a:t>
          </a:r>
          <a:endParaRPr lang="it-IT" sz="1800" dirty="0"/>
        </a:p>
      </dgm:t>
    </dgm:pt>
    <dgm:pt modelId="{92CFD452-5EC9-4EDB-9CEF-6E2E414AAEAD}" type="parTrans" cxnId="{CD9EE5E4-482E-4716-B7A2-CC6351D28817}">
      <dgm:prSet/>
      <dgm:spPr/>
      <dgm:t>
        <a:bodyPr/>
        <a:lstStyle/>
        <a:p>
          <a:endParaRPr lang="it-IT" sz="1800"/>
        </a:p>
      </dgm:t>
    </dgm:pt>
    <dgm:pt modelId="{9D3166A2-5AEF-4026-89AA-22D4E8FEF09B}" type="sibTrans" cxnId="{CD9EE5E4-482E-4716-B7A2-CC6351D28817}">
      <dgm:prSet/>
      <dgm:spPr/>
      <dgm:t>
        <a:bodyPr/>
        <a:lstStyle/>
        <a:p>
          <a:endParaRPr lang="it-IT" sz="1800"/>
        </a:p>
      </dgm:t>
    </dgm:pt>
    <dgm:pt modelId="{1F311587-E32F-43FD-9014-8E434AEE38B9}" type="pres">
      <dgm:prSet presAssocID="{59D10831-8F7F-4547-9170-4DB623D9B514}" presName="linear" presStyleCnt="0">
        <dgm:presLayoutVars>
          <dgm:animLvl val="lvl"/>
          <dgm:resizeHandles val="exact"/>
        </dgm:presLayoutVars>
      </dgm:prSet>
      <dgm:spPr/>
    </dgm:pt>
    <dgm:pt modelId="{2E4F832E-EFCB-444A-80CF-404FCAA01161}" type="pres">
      <dgm:prSet presAssocID="{64A456F1-28B3-47A1-85E5-7DF32B8A4AC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98EEC8E-BCCC-42FC-8F41-2C742F79CE7E}" type="pres">
      <dgm:prSet presAssocID="{806C7729-DB51-48B9-9C59-F2D7E43F4234}" presName="spacer" presStyleCnt="0"/>
      <dgm:spPr/>
    </dgm:pt>
    <dgm:pt modelId="{4A714595-ABAA-4583-B840-8A785682766E}" type="pres">
      <dgm:prSet presAssocID="{DC195E0A-AECA-4153-ABB9-AD5C765F241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C38438A-4FD7-4420-A871-A1315B3D3FED}" type="pres">
      <dgm:prSet presAssocID="{3AE6AB00-1A30-4E41-BA43-2A1BB6990C25}" presName="spacer" presStyleCnt="0"/>
      <dgm:spPr/>
    </dgm:pt>
    <dgm:pt modelId="{557D75CD-6AB1-44B3-9EA5-0331B5FE08E6}" type="pres">
      <dgm:prSet presAssocID="{C8C2DAAA-C77F-4370-9968-7789D8E31FC0}" presName="parentText" presStyleLbl="node1" presStyleIdx="2" presStyleCnt="3" custScaleY="64412">
        <dgm:presLayoutVars>
          <dgm:chMax val="0"/>
          <dgm:bulletEnabled val="1"/>
        </dgm:presLayoutVars>
      </dgm:prSet>
      <dgm:spPr/>
    </dgm:pt>
  </dgm:ptLst>
  <dgm:cxnLst>
    <dgm:cxn modelId="{C5E88ACD-FAD2-4F67-8F3D-4B7282821A21}" type="presOf" srcId="{DC195E0A-AECA-4153-ABB9-AD5C765F241C}" destId="{4A714595-ABAA-4583-B840-8A785682766E}" srcOrd="0" destOrd="0" presId="urn:microsoft.com/office/officeart/2005/8/layout/vList2"/>
    <dgm:cxn modelId="{51A7C78A-1683-4825-8536-C4531D149B9B}" type="presOf" srcId="{59D10831-8F7F-4547-9170-4DB623D9B514}" destId="{1F311587-E32F-43FD-9014-8E434AEE38B9}" srcOrd="0" destOrd="0" presId="urn:microsoft.com/office/officeart/2005/8/layout/vList2"/>
    <dgm:cxn modelId="{B3554CE1-6A18-41DE-855B-3A20D8962587}" type="presOf" srcId="{64A456F1-28B3-47A1-85E5-7DF32B8A4ACE}" destId="{2E4F832E-EFCB-444A-80CF-404FCAA01161}" srcOrd="0" destOrd="0" presId="urn:microsoft.com/office/officeart/2005/8/layout/vList2"/>
    <dgm:cxn modelId="{AD78ED8A-D26B-4257-B2F5-8C72014295FE}" srcId="{59D10831-8F7F-4547-9170-4DB623D9B514}" destId="{64A456F1-28B3-47A1-85E5-7DF32B8A4ACE}" srcOrd="0" destOrd="0" parTransId="{A7504974-58E8-44CF-A798-32E26916A4EC}" sibTransId="{806C7729-DB51-48B9-9C59-F2D7E43F4234}"/>
    <dgm:cxn modelId="{DA10991A-2D72-4F8E-B21E-E58C3E809944}" type="presOf" srcId="{C8C2DAAA-C77F-4370-9968-7789D8E31FC0}" destId="{557D75CD-6AB1-44B3-9EA5-0331B5FE08E6}" srcOrd="0" destOrd="0" presId="urn:microsoft.com/office/officeart/2005/8/layout/vList2"/>
    <dgm:cxn modelId="{860F2157-946C-4D35-BEC2-72CBB3395515}" srcId="{59D10831-8F7F-4547-9170-4DB623D9B514}" destId="{DC195E0A-AECA-4153-ABB9-AD5C765F241C}" srcOrd="1" destOrd="0" parTransId="{ACCA9A7D-74D7-4335-AB34-346716C7EC40}" sibTransId="{3AE6AB00-1A30-4E41-BA43-2A1BB6990C25}"/>
    <dgm:cxn modelId="{CD9EE5E4-482E-4716-B7A2-CC6351D28817}" srcId="{59D10831-8F7F-4547-9170-4DB623D9B514}" destId="{C8C2DAAA-C77F-4370-9968-7789D8E31FC0}" srcOrd="2" destOrd="0" parTransId="{92CFD452-5EC9-4EDB-9CEF-6E2E414AAEAD}" sibTransId="{9D3166A2-5AEF-4026-89AA-22D4E8FEF09B}"/>
    <dgm:cxn modelId="{E09E51CC-EB71-4DFD-A6AF-8C434FF53F08}" type="presParOf" srcId="{1F311587-E32F-43FD-9014-8E434AEE38B9}" destId="{2E4F832E-EFCB-444A-80CF-404FCAA01161}" srcOrd="0" destOrd="0" presId="urn:microsoft.com/office/officeart/2005/8/layout/vList2"/>
    <dgm:cxn modelId="{5C62D1C1-AFA2-4842-895C-57146CD502D6}" type="presParOf" srcId="{1F311587-E32F-43FD-9014-8E434AEE38B9}" destId="{498EEC8E-BCCC-42FC-8F41-2C742F79CE7E}" srcOrd="1" destOrd="0" presId="urn:microsoft.com/office/officeart/2005/8/layout/vList2"/>
    <dgm:cxn modelId="{A9324565-CAC7-4C92-AF29-2FA39A312616}" type="presParOf" srcId="{1F311587-E32F-43FD-9014-8E434AEE38B9}" destId="{4A714595-ABAA-4583-B840-8A785682766E}" srcOrd="2" destOrd="0" presId="urn:microsoft.com/office/officeart/2005/8/layout/vList2"/>
    <dgm:cxn modelId="{3683F221-B9C3-4BEB-8DAB-C26CC5AD542A}" type="presParOf" srcId="{1F311587-E32F-43FD-9014-8E434AEE38B9}" destId="{0C38438A-4FD7-4420-A871-A1315B3D3FED}" srcOrd="3" destOrd="0" presId="urn:microsoft.com/office/officeart/2005/8/layout/vList2"/>
    <dgm:cxn modelId="{7F172927-C9E8-4DFD-AED5-77CF347B54C2}" type="presParOf" srcId="{1F311587-E32F-43FD-9014-8E434AEE38B9}" destId="{557D75CD-6AB1-44B3-9EA5-0331B5FE08E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7AAF2D26-C2A9-412E-8D82-667A9562C8D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EC6D3D89-2545-4D44-BA38-BB75DC8CADFF}">
      <dgm:prSet/>
      <dgm:spPr/>
      <dgm:t>
        <a:bodyPr/>
        <a:lstStyle/>
        <a:p>
          <a:pPr rtl="0"/>
          <a:r>
            <a:rPr lang="en-US" dirty="0" smtClean="0"/>
            <a:t>Simulation ~250 K hotter !</a:t>
          </a:r>
          <a:endParaRPr lang="it-IT" dirty="0"/>
        </a:p>
      </dgm:t>
    </dgm:pt>
    <dgm:pt modelId="{E6252BF2-B597-45B3-9676-5712BAC21757}" type="parTrans" cxnId="{DEBB4C04-26D8-4ECF-8B8C-4722C270B146}">
      <dgm:prSet/>
      <dgm:spPr/>
      <dgm:t>
        <a:bodyPr/>
        <a:lstStyle/>
        <a:p>
          <a:endParaRPr lang="it-IT"/>
        </a:p>
      </dgm:t>
    </dgm:pt>
    <dgm:pt modelId="{BA2DF66E-40A2-4B29-B349-7723A1B3C815}" type="sibTrans" cxnId="{DEBB4C04-26D8-4ECF-8B8C-4722C270B146}">
      <dgm:prSet/>
      <dgm:spPr/>
      <dgm:t>
        <a:bodyPr/>
        <a:lstStyle/>
        <a:p>
          <a:endParaRPr lang="it-IT"/>
        </a:p>
      </dgm:t>
    </dgm:pt>
    <dgm:pt modelId="{A515A05A-E246-4DED-96F8-D167CFD29748}">
      <dgm:prSet/>
      <dgm:spPr/>
      <dgm:t>
        <a:bodyPr/>
        <a:lstStyle/>
        <a:p>
          <a:pPr rtl="0"/>
          <a:r>
            <a:rPr lang="en-US" smtClean="0"/>
            <a:t>Thermal radiations ignored!</a:t>
          </a:r>
          <a:endParaRPr lang="it-IT"/>
        </a:p>
      </dgm:t>
    </dgm:pt>
    <dgm:pt modelId="{7C3B88B8-41CC-4DAA-BD47-53BDBCF0CF9E}" type="parTrans" cxnId="{E9010FB1-7376-4284-83D5-207E87A4E889}">
      <dgm:prSet/>
      <dgm:spPr/>
      <dgm:t>
        <a:bodyPr/>
        <a:lstStyle/>
        <a:p>
          <a:endParaRPr lang="it-IT"/>
        </a:p>
      </dgm:t>
    </dgm:pt>
    <dgm:pt modelId="{8AB62AD5-04B3-43E6-8CB6-44148A0C071E}" type="sibTrans" cxnId="{E9010FB1-7376-4284-83D5-207E87A4E889}">
      <dgm:prSet/>
      <dgm:spPr/>
      <dgm:t>
        <a:bodyPr/>
        <a:lstStyle/>
        <a:p>
          <a:endParaRPr lang="it-IT"/>
        </a:p>
      </dgm:t>
    </dgm:pt>
    <dgm:pt modelId="{3B158E5D-0D12-467D-9A3C-A4AAF0A9A1E2}" type="pres">
      <dgm:prSet presAssocID="{7AAF2D26-C2A9-412E-8D82-667A9562C8D3}" presName="linear" presStyleCnt="0">
        <dgm:presLayoutVars>
          <dgm:animLvl val="lvl"/>
          <dgm:resizeHandles val="exact"/>
        </dgm:presLayoutVars>
      </dgm:prSet>
      <dgm:spPr/>
    </dgm:pt>
    <dgm:pt modelId="{6069F527-B11E-48E4-A7F0-E51723AF342C}" type="pres">
      <dgm:prSet presAssocID="{EC6D3D89-2545-4D44-BA38-BB75DC8CADF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E8A1C25-4BE0-4B50-8EB3-7120ACAD8385}" type="pres">
      <dgm:prSet presAssocID="{BA2DF66E-40A2-4B29-B349-7723A1B3C815}" presName="spacer" presStyleCnt="0"/>
      <dgm:spPr/>
    </dgm:pt>
    <dgm:pt modelId="{C00142F4-7F8E-4E00-94D3-1DEEF4E80770}" type="pres">
      <dgm:prSet presAssocID="{A515A05A-E246-4DED-96F8-D167CFD2974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06C0436-536C-4094-B333-2E50548AAD2D}" type="presOf" srcId="{EC6D3D89-2545-4D44-BA38-BB75DC8CADFF}" destId="{6069F527-B11E-48E4-A7F0-E51723AF342C}" srcOrd="0" destOrd="0" presId="urn:microsoft.com/office/officeart/2005/8/layout/vList2"/>
    <dgm:cxn modelId="{CE37313E-E383-4129-8046-6E05660911E1}" type="presOf" srcId="{7AAF2D26-C2A9-412E-8D82-667A9562C8D3}" destId="{3B158E5D-0D12-467D-9A3C-A4AAF0A9A1E2}" srcOrd="0" destOrd="0" presId="urn:microsoft.com/office/officeart/2005/8/layout/vList2"/>
    <dgm:cxn modelId="{DEBB4C04-26D8-4ECF-8B8C-4722C270B146}" srcId="{7AAF2D26-C2A9-412E-8D82-667A9562C8D3}" destId="{EC6D3D89-2545-4D44-BA38-BB75DC8CADFF}" srcOrd="0" destOrd="0" parTransId="{E6252BF2-B597-45B3-9676-5712BAC21757}" sibTransId="{BA2DF66E-40A2-4B29-B349-7723A1B3C815}"/>
    <dgm:cxn modelId="{E9010FB1-7376-4284-83D5-207E87A4E889}" srcId="{7AAF2D26-C2A9-412E-8D82-667A9562C8D3}" destId="{A515A05A-E246-4DED-96F8-D167CFD29748}" srcOrd="1" destOrd="0" parTransId="{7C3B88B8-41CC-4DAA-BD47-53BDBCF0CF9E}" sibTransId="{8AB62AD5-04B3-43E6-8CB6-44148A0C071E}"/>
    <dgm:cxn modelId="{81FCC218-A530-483C-B971-381B6B766EEE}" type="presOf" srcId="{A515A05A-E246-4DED-96F8-D167CFD29748}" destId="{C00142F4-7F8E-4E00-94D3-1DEEF4E80770}" srcOrd="0" destOrd="0" presId="urn:microsoft.com/office/officeart/2005/8/layout/vList2"/>
    <dgm:cxn modelId="{EC16513B-C85A-48D6-911E-255EDBD96C7D}" type="presParOf" srcId="{3B158E5D-0D12-467D-9A3C-A4AAF0A9A1E2}" destId="{6069F527-B11E-48E4-A7F0-E51723AF342C}" srcOrd="0" destOrd="0" presId="urn:microsoft.com/office/officeart/2005/8/layout/vList2"/>
    <dgm:cxn modelId="{22EF5FEB-F52F-4EB7-A84B-FF00ED51E29E}" type="presParOf" srcId="{3B158E5D-0D12-467D-9A3C-A4AAF0A9A1E2}" destId="{4E8A1C25-4BE0-4B50-8EB3-7120ACAD8385}" srcOrd="1" destOrd="0" presId="urn:microsoft.com/office/officeart/2005/8/layout/vList2"/>
    <dgm:cxn modelId="{AB488142-BCFD-439C-952E-9D4FD1FB0726}" type="presParOf" srcId="{3B158E5D-0D12-467D-9A3C-A4AAF0A9A1E2}" destId="{C00142F4-7F8E-4E00-94D3-1DEEF4E8077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A19654ED-474C-44C9-86E0-E27D16EC4C5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FC724FCB-8A33-4A41-B211-DDAD21E57123}">
      <dgm:prSet custT="1"/>
      <dgm:spPr/>
      <dgm:t>
        <a:bodyPr/>
        <a:lstStyle/>
        <a:p>
          <a:pPr rtl="0"/>
          <a:r>
            <a:rPr lang="en-US" sz="1600" smtClean="0"/>
            <a:t>Techniques developed for CIRCE adapted ands expanded to SESAME-stand.</a:t>
          </a:r>
          <a:endParaRPr lang="it-IT" sz="1600"/>
        </a:p>
      </dgm:t>
    </dgm:pt>
    <dgm:pt modelId="{07DADC75-1653-4E78-AE94-06B949083550}" type="parTrans" cxnId="{C02BEBF4-71E8-4147-AD04-F7463DE78E78}">
      <dgm:prSet/>
      <dgm:spPr/>
      <dgm:t>
        <a:bodyPr/>
        <a:lstStyle/>
        <a:p>
          <a:endParaRPr lang="it-IT" sz="1600"/>
        </a:p>
      </dgm:t>
    </dgm:pt>
    <dgm:pt modelId="{FC5945C2-AD55-47F1-B29E-D139AC69C8C0}" type="sibTrans" cxnId="{C02BEBF4-71E8-4147-AD04-F7463DE78E78}">
      <dgm:prSet/>
      <dgm:spPr/>
      <dgm:t>
        <a:bodyPr/>
        <a:lstStyle/>
        <a:p>
          <a:endParaRPr lang="it-IT" sz="1600"/>
        </a:p>
      </dgm:t>
    </dgm:pt>
    <dgm:pt modelId="{78B5DF16-AD9C-49EB-A0AF-10CCFD5969D9}">
      <dgm:prSet custT="1"/>
      <dgm:spPr/>
      <dgm:t>
        <a:bodyPr/>
        <a:lstStyle/>
        <a:p>
          <a:pPr rtl="0"/>
          <a:r>
            <a:rPr lang="en-US" sz="1600" dirty="0" smtClean="0"/>
            <a:t>Required additional measures on the air channel external wall.</a:t>
          </a:r>
          <a:endParaRPr lang="it-IT" sz="1600" dirty="0"/>
        </a:p>
      </dgm:t>
    </dgm:pt>
    <dgm:pt modelId="{C505D195-A14E-462F-A77A-E322CB3F01C8}" type="parTrans" cxnId="{B253B351-F0E6-4FA3-9D8F-2E094FAF85BF}">
      <dgm:prSet/>
      <dgm:spPr/>
      <dgm:t>
        <a:bodyPr/>
        <a:lstStyle/>
        <a:p>
          <a:endParaRPr lang="it-IT" sz="1600"/>
        </a:p>
      </dgm:t>
    </dgm:pt>
    <dgm:pt modelId="{66C3D74A-263F-47C9-AB01-12F69C3BEE89}" type="sibTrans" cxnId="{B253B351-F0E6-4FA3-9D8F-2E094FAF85BF}">
      <dgm:prSet/>
      <dgm:spPr/>
      <dgm:t>
        <a:bodyPr/>
        <a:lstStyle/>
        <a:p>
          <a:endParaRPr lang="it-IT" sz="1600"/>
        </a:p>
      </dgm:t>
    </dgm:pt>
    <dgm:pt modelId="{97287E82-67F4-4950-A599-99975612C85D}">
      <dgm:prSet custT="1"/>
      <dgm:spPr/>
      <dgm:t>
        <a:bodyPr/>
        <a:lstStyle/>
        <a:p>
          <a:pPr rtl="0"/>
          <a:r>
            <a:rPr lang="en-US" sz="1600" smtClean="0"/>
            <a:t>Large uncertainty on the wall emissivity.</a:t>
          </a:r>
          <a:endParaRPr lang="it-IT" sz="1600"/>
        </a:p>
      </dgm:t>
    </dgm:pt>
    <dgm:pt modelId="{89092A46-B736-45D4-B177-D9653F27409C}" type="parTrans" cxnId="{44513AF1-A0C8-4646-8BEF-EF3D890ECBCC}">
      <dgm:prSet/>
      <dgm:spPr/>
      <dgm:t>
        <a:bodyPr/>
        <a:lstStyle/>
        <a:p>
          <a:endParaRPr lang="it-IT" sz="1600"/>
        </a:p>
      </dgm:t>
    </dgm:pt>
    <dgm:pt modelId="{8EE80024-F241-4304-8F90-4D1CD01947AD}" type="sibTrans" cxnId="{44513AF1-A0C8-4646-8BEF-EF3D890ECBCC}">
      <dgm:prSet/>
      <dgm:spPr/>
      <dgm:t>
        <a:bodyPr/>
        <a:lstStyle/>
        <a:p>
          <a:endParaRPr lang="it-IT" sz="1600"/>
        </a:p>
      </dgm:t>
    </dgm:pt>
    <dgm:pt modelId="{D1F030AF-2FE2-41BA-BCDD-BB96E07DFB31}">
      <dgm:prSet custT="1"/>
      <dgm:spPr/>
      <dgm:t>
        <a:bodyPr/>
        <a:lstStyle/>
        <a:p>
          <a:pPr rtl="0"/>
          <a:r>
            <a:rPr lang="en-US" sz="1600" smtClean="0"/>
            <a:t>Variable view factors have been implemented.</a:t>
          </a:r>
          <a:endParaRPr lang="it-IT" sz="1600"/>
        </a:p>
      </dgm:t>
    </dgm:pt>
    <dgm:pt modelId="{2F520A7A-CAA1-47FE-91E3-2A345D21C7F1}" type="parTrans" cxnId="{813D7775-4794-4FC5-A735-A968DD9B2970}">
      <dgm:prSet/>
      <dgm:spPr/>
      <dgm:t>
        <a:bodyPr/>
        <a:lstStyle/>
        <a:p>
          <a:endParaRPr lang="it-IT" sz="1600"/>
        </a:p>
      </dgm:t>
    </dgm:pt>
    <dgm:pt modelId="{B820DFF5-B37D-4FA3-8E95-1AE468274FEC}" type="sibTrans" cxnId="{813D7775-4794-4FC5-A735-A968DD9B2970}">
      <dgm:prSet/>
      <dgm:spPr/>
      <dgm:t>
        <a:bodyPr/>
        <a:lstStyle/>
        <a:p>
          <a:endParaRPr lang="it-IT" sz="1600"/>
        </a:p>
      </dgm:t>
    </dgm:pt>
    <dgm:pt modelId="{283E78D9-F3E9-4A6C-B362-DE4F0026C287}">
      <dgm:prSet custT="1"/>
      <dgm:spPr/>
      <dgm:t>
        <a:bodyPr/>
        <a:lstStyle/>
        <a:p>
          <a:pPr rtl="0"/>
          <a:r>
            <a:rPr lang="en-US" sz="1600" smtClean="0"/>
            <a:t>Heat losses at the bottom, top and lateral top had to be estimated.</a:t>
          </a:r>
          <a:endParaRPr lang="it-IT" sz="1600"/>
        </a:p>
      </dgm:t>
    </dgm:pt>
    <dgm:pt modelId="{AED5B112-3712-4B77-B338-ECD504FE97A1}" type="parTrans" cxnId="{0BBBD3A1-7B23-412B-A19D-1CF575717418}">
      <dgm:prSet/>
      <dgm:spPr/>
      <dgm:t>
        <a:bodyPr/>
        <a:lstStyle/>
        <a:p>
          <a:endParaRPr lang="it-IT" sz="1600"/>
        </a:p>
      </dgm:t>
    </dgm:pt>
    <dgm:pt modelId="{D6469AF1-5604-4DE8-8ED1-308443383CFE}" type="sibTrans" cxnId="{0BBBD3A1-7B23-412B-A19D-1CF575717418}">
      <dgm:prSet/>
      <dgm:spPr/>
      <dgm:t>
        <a:bodyPr/>
        <a:lstStyle/>
        <a:p>
          <a:endParaRPr lang="it-IT" sz="1600"/>
        </a:p>
      </dgm:t>
    </dgm:pt>
    <dgm:pt modelId="{319A7C77-FC83-419C-80C7-8097A2A38799}">
      <dgm:prSet custT="1"/>
      <dgm:spPr/>
      <dgm:t>
        <a:bodyPr/>
        <a:lstStyle/>
        <a:p>
          <a:pPr rtl="0"/>
          <a:r>
            <a:rPr lang="en-US" sz="1600" smtClean="0"/>
            <a:t>Thermal radiation appears to be roughly half the total heat loss.</a:t>
          </a:r>
          <a:endParaRPr lang="it-IT" sz="1600"/>
        </a:p>
      </dgm:t>
    </dgm:pt>
    <dgm:pt modelId="{A86FC7EC-24F5-4E6C-9029-45979CA5E483}" type="parTrans" cxnId="{4927361E-499B-47FE-8D20-BB4821080942}">
      <dgm:prSet/>
      <dgm:spPr/>
      <dgm:t>
        <a:bodyPr/>
        <a:lstStyle/>
        <a:p>
          <a:endParaRPr lang="it-IT" sz="1600"/>
        </a:p>
      </dgm:t>
    </dgm:pt>
    <dgm:pt modelId="{46C3B400-8AB8-40AA-A88B-49EE168B5300}" type="sibTrans" cxnId="{4927361E-499B-47FE-8D20-BB4821080942}">
      <dgm:prSet/>
      <dgm:spPr/>
      <dgm:t>
        <a:bodyPr/>
        <a:lstStyle/>
        <a:p>
          <a:endParaRPr lang="it-IT" sz="1600"/>
        </a:p>
      </dgm:t>
    </dgm:pt>
    <dgm:pt modelId="{1E6F0C47-F0AC-4F8B-AA66-F8C5B74ED936}" type="pres">
      <dgm:prSet presAssocID="{A19654ED-474C-44C9-86E0-E27D16EC4C5A}" presName="linear" presStyleCnt="0">
        <dgm:presLayoutVars>
          <dgm:animLvl val="lvl"/>
          <dgm:resizeHandles val="exact"/>
        </dgm:presLayoutVars>
      </dgm:prSet>
      <dgm:spPr/>
    </dgm:pt>
    <dgm:pt modelId="{BEE11797-05FF-4818-86C5-ACBEA65388C4}" type="pres">
      <dgm:prSet presAssocID="{FC724FCB-8A33-4A41-B211-DDAD21E5712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52AE2F8A-00AA-4631-814B-36A14ED9D74A}" type="pres">
      <dgm:prSet presAssocID="{FC5945C2-AD55-47F1-B29E-D139AC69C8C0}" presName="spacer" presStyleCnt="0"/>
      <dgm:spPr/>
    </dgm:pt>
    <dgm:pt modelId="{63F6CAB0-B660-4FFA-95B4-56490AAF26E5}" type="pres">
      <dgm:prSet presAssocID="{78B5DF16-AD9C-49EB-A0AF-10CCFD5969D9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BCC5880-7AC6-403A-ACEB-FA0906CAB20A}" type="pres">
      <dgm:prSet presAssocID="{66C3D74A-263F-47C9-AB01-12F69C3BEE89}" presName="spacer" presStyleCnt="0"/>
      <dgm:spPr/>
    </dgm:pt>
    <dgm:pt modelId="{3FE8F7A6-5EE6-49CC-801A-AB7A7F6B041C}" type="pres">
      <dgm:prSet presAssocID="{97287E82-67F4-4950-A599-99975612C85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1B38E83E-652B-4357-AB74-2DC0582D3D7E}" type="pres">
      <dgm:prSet presAssocID="{8EE80024-F241-4304-8F90-4D1CD01947AD}" presName="spacer" presStyleCnt="0"/>
      <dgm:spPr/>
    </dgm:pt>
    <dgm:pt modelId="{24895BB6-2CD8-4E12-BF1D-BF21B0953341}" type="pres">
      <dgm:prSet presAssocID="{D1F030AF-2FE2-41BA-BCDD-BB96E07DFB3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92D8D733-BC1B-464D-B5BF-776F58CE8FD7}" type="pres">
      <dgm:prSet presAssocID="{B820DFF5-B37D-4FA3-8E95-1AE468274FEC}" presName="spacer" presStyleCnt="0"/>
      <dgm:spPr/>
    </dgm:pt>
    <dgm:pt modelId="{FFCCC04A-D0B0-41E7-A683-2E5AC1447819}" type="pres">
      <dgm:prSet presAssocID="{283E78D9-F3E9-4A6C-B362-DE4F0026C287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F42B6A8-4D04-47C2-A400-DE5904B25C28}" type="pres">
      <dgm:prSet presAssocID="{D6469AF1-5604-4DE8-8ED1-308443383CFE}" presName="spacer" presStyleCnt="0"/>
      <dgm:spPr/>
    </dgm:pt>
    <dgm:pt modelId="{D0450185-166F-481E-8A85-207AFB998641}" type="pres">
      <dgm:prSet presAssocID="{319A7C77-FC83-419C-80C7-8097A2A38799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C02BEBF4-71E8-4147-AD04-F7463DE78E78}" srcId="{A19654ED-474C-44C9-86E0-E27D16EC4C5A}" destId="{FC724FCB-8A33-4A41-B211-DDAD21E57123}" srcOrd="0" destOrd="0" parTransId="{07DADC75-1653-4E78-AE94-06B949083550}" sibTransId="{FC5945C2-AD55-47F1-B29E-D139AC69C8C0}"/>
    <dgm:cxn modelId="{B253B351-F0E6-4FA3-9D8F-2E094FAF85BF}" srcId="{A19654ED-474C-44C9-86E0-E27D16EC4C5A}" destId="{78B5DF16-AD9C-49EB-A0AF-10CCFD5969D9}" srcOrd="1" destOrd="0" parTransId="{C505D195-A14E-462F-A77A-E322CB3F01C8}" sibTransId="{66C3D74A-263F-47C9-AB01-12F69C3BEE89}"/>
    <dgm:cxn modelId="{090994A8-5BE3-4A48-B2AF-B8457009D596}" type="presOf" srcId="{FC724FCB-8A33-4A41-B211-DDAD21E57123}" destId="{BEE11797-05FF-4818-86C5-ACBEA65388C4}" srcOrd="0" destOrd="0" presId="urn:microsoft.com/office/officeart/2005/8/layout/vList2"/>
    <dgm:cxn modelId="{467045D7-0B1A-4482-947D-D63DC8C4D7F8}" type="presOf" srcId="{319A7C77-FC83-419C-80C7-8097A2A38799}" destId="{D0450185-166F-481E-8A85-207AFB998641}" srcOrd="0" destOrd="0" presId="urn:microsoft.com/office/officeart/2005/8/layout/vList2"/>
    <dgm:cxn modelId="{E240CCF8-5033-461F-8372-EE023F4BE095}" type="presOf" srcId="{D1F030AF-2FE2-41BA-BCDD-BB96E07DFB31}" destId="{24895BB6-2CD8-4E12-BF1D-BF21B0953341}" srcOrd="0" destOrd="0" presId="urn:microsoft.com/office/officeart/2005/8/layout/vList2"/>
    <dgm:cxn modelId="{4927361E-499B-47FE-8D20-BB4821080942}" srcId="{A19654ED-474C-44C9-86E0-E27D16EC4C5A}" destId="{319A7C77-FC83-419C-80C7-8097A2A38799}" srcOrd="5" destOrd="0" parTransId="{A86FC7EC-24F5-4E6C-9029-45979CA5E483}" sibTransId="{46C3B400-8AB8-40AA-A88B-49EE168B5300}"/>
    <dgm:cxn modelId="{0BBBD3A1-7B23-412B-A19D-1CF575717418}" srcId="{A19654ED-474C-44C9-86E0-E27D16EC4C5A}" destId="{283E78D9-F3E9-4A6C-B362-DE4F0026C287}" srcOrd="4" destOrd="0" parTransId="{AED5B112-3712-4B77-B338-ECD504FE97A1}" sibTransId="{D6469AF1-5604-4DE8-8ED1-308443383CFE}"/>
    <dgm:cxn modelId="{6CF41218-3C7E-4864-A1DA-EF7BEAF4B5B3}" type="presOf" srcId="{283E78D9-F3E9-4A6C-B362-DE4F0026C287}" destId="{FFCCC04A-D0B0-41E7-A683-2E5AC1447819}" srcOrd="0" destOrd="0" presId="urn:microsoft.com/office/officeart/2005/8/layout/vList2"/>
    <dgm:cxn modelId="{3F5AC6A8-0B3A-4124-B678-E1C4F9703C98}" type="presOf" srcId="{97287E82-67F4-4950-A599-99975612C85D}" destId="{3FE8F7A6-5EE6-49CC-801A-AB7A7F6B041C}" srcOrd="0" destOrd="0" presId="urn:microsoft.com/office/officeart/2005/8/layout/vList2"/>
    <dgm:cxn modelId="{D36CC8D7-4AF7-4C8C-A672-5CEF8F0C4CEC}" type="presOf" srcId="{A19654ED-474C-44C9-86E0-E27D16EC4C5A}" destId="{1E6F0C47-F0AC-4F8B-AA66-F8C5B74ED936}" srcOrd="0" destOrd="0" presId="urn:microsoft.com/office/officeart/2005/8/layout/vList2"/>
    <dgm:cxn modelId="{23D373D2-77E3-49FF-AA57-7A9BB8FB6AD9}" type="presOf" srcId="{78B5DF16-AD9C-49EB-A0AF-10CCFD5969D9}" destId="{63F6CAB0-B660-4FFA-95B4-56490AAF26E5}" srcOrd="0" destOrd="0" presId="urn:microsoft.com/office/officeart/2005/8/layout/vList2"/>
    <dgm:cxn modelId="{44513AF1-A0C8-4646-8BEF-EF3D890ECBCC}" srcId="{A19654ED-474C-44C9-86E0-E27D16EC4C5A}" destId="{97287E82-67F4-4950-A599-99975612C85D}" srcOrd="2" destOrd="0" parTransId="{89092A46-B736-45D4-B177-D9653F27409C}" sibTransId="{8EE80024-F241-4304-8F90-4D1CD01947AD}"/>
    <dgm:cxn modelId="{813D7775-4794-4FC5-A735-A968DD9B2970}" srcId="{A19654ED-474C-44C9-86E0-E27D16EC4C5A}" destId="{D1F030AF-2FE2-41BA-BCDD-BB96E07DFB31}" srcOrd="3" destOrd="0" parTransId="{2F520A7A-CAA1-47FE-91E3-2A345D21C7F1}" sibTransId="{B820DFF5-B37D-4FA3-8E95-1AE468274FEC}"/>
    <dgm:cxn modelId="{83C744C9-4956-47B6-ABF0-D7E1F18C3BDF}" type="presParOf" srcId="{1E6F0C47-F0AC-4F8B-AA66-F8C5B74ED936}" destId="{BEE11797-05FF-4818-86C5-ACBEA65388C4}" srcOrd="0" destOrd="0" presId="urn:microsoft.com/office/officeart/2005/8/layout/vList2"/>
    <dgm:cxn modelId="{6D3C9381-8325-4C11-A06D-E9D2294DE2EE}" type="presParOf" srcId="{1E6F0C47-F0AC-4F8B-AA66-F8C5B74ED936}" destId="{52AE2F8A-00AA-4631-814B-36A14ED9D74A}" srcOrd="1" destOrd="0" presId="urn:microsoft.com/office/officeart/2005/8/layout/vList2"/>
    <dgm:cxn modelId="{E00CD24C-B5F1-4725-9746-B8BA45E3EB8D}" type="presParOf" srcId="{1E6F0C47-F0AC-4F8B-AA66-F8C5B74ED936}" destId="{63F6CAB0-B660-4FFA-95B4-56490AAF26E5}" srcOrd="2" destOrd="0" presId="urn:microsoft.com/office/officeart/2005/8/layout/vList2"/>
    <dgm:cxn modelId="{BCCBDD90-8414-4B6A-8374-60907373D4E9}" type="presParOf" srcId="{1E6F0C47-F0AC-4F8B-AA66-F8C5B74ED936}" destId="{7BCC5880-7AC6-403A-ACEB-FA0906CAB20A}" srcOrd="3" destOrd="0" presId="urn:microsoft.com/office/officeart/2005/8/layout/vList2"/>
    <dgm:cxn modelId="{1355057D-8908-4302-A878-9FF49818E177}" type="presParOf" srcId="{1E6F0C47-F0AC-4F8B-AA66-F8C5B74ED936}" destId="{3FE8F7A6-5EE6-49CC-801A-AB7A7F6B041C}" srcOrd="4" destOrd="0" presId="urn:microsoft.com/office/officeart/2005/8/layout/vList2"/>
    <dgm:cxn modelId="{6CD870A1-84AC-437E-9676-EB73CB192D06}" type="presParOf" srcId="{1E6F0C47-F0AC-4F8B-AA66-F8C5B74ED936}" destId="{1B38E83E-652B-4357-AB74-2DC0582D3D7E}" srcOrd="5" destOrd="0" presId="urn:microsoft.com/office/officeart/2005/8/layout/vList2"/>
    <dgm:cxn modelId="{D1F60FC0-B9D2-415B-95E6-14AAD642FB6F}" type="presParOf" srcId="{1E6F0C47-F0AC-4F8B-AA66-F8C5B74ED936}" destId="{24895BB6-2CD8-4E12-BF1D-BF21B0953341}" srcOrd="6" destOrd="0" presId="urn:microsoft.com/office/officeart/2005/8/layout/vList2"/>
    <dgm:cxn modelId="{61817000-E344-439F-B593-C3F4131CA10E}" type="presParOf" srcId="{1E6F0C47-F0AC-4F8B-AA66-F8C5B74ED936}" destId="{92D8D733-BC1B-464D-B5BF-776F58CE8FD7}" srcOrd="7" destOrd="0" presId="urn:microsoft.com/office/officeart/2005/8/layout/vList2"/>
    <dgm:cxn modelId="{82DA1F51-1D77-42A4-AC24-43C2F8ACB9ED}" type="presParOf" srcId="{1E6F0C47-F0AC-4F8B-AA66-F8C5B74ED936}" destId="{FFCCC04A-D0B0-41E7-A683-2E5AC1447819}" srcOrd="8" destOrd="0" presId="urn:microsoft.com/office/officeart/2005/8/layout/vList2"/>
    <dgm:cxn modelId="{BD9B38B2-D78C-43CB-BB1A-CFDC2AE7ADD9}" type="presParOf" srcId="{1E6F0C47-F0AC-4F8B-AA66-F8C5B74ED936}" destId="{0F42B6A8-4D04-47C2-A400-DE5904B25C28}" srcOrd="9" destOrd="0" presId="urn:microsoft.com/office/officeart/2005/8/layout/vList2"/>
    <dgm:cxn modelId="{AE1D466F-5BD2-482B-9E82-7C1112BF5696}" type="presParOf" srcId="{1E6F0C47-F0AC-4F8B-AA66-F8C5B74ED936}" destId="{D0450185-166F-481E-8A85-207AFB998641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5FC40912-4CBB-44CB-A84F-0C822C356C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FD6752DC-DB96-4138-AB22-54664D43D0A8}">
      <dgm:prSet/>
      <dgm:spPr/>
      <dgm:t>
        <a:bodyPr/>
        <a:lstStyle/>
        <a:p>
          <a:pPr rtl="0"/>
          <a:r>
            <a:rPr lang="en-US" smtClean="0"/>
            <a:t>Very good result considering the sensitivity of the frozen %</a:t>
          </a:r>
          <a:endParaRPr lang="it-IT"/>
        </a:p>
      </dgm:t>
    </dgm:pt>
    <dgm:pt modelId="{7788028F-4D1F-4BEC-B7CE-0ECD89B06925}" type="parTrans" cxnId="{446E1D7F-84AF-49D1-96FF-BB4FD29C3035}">
      <dgm:prSet/>
      <dgm:spPr/>
      <dgm:t>
        <a:bodyPr/>
        <a:lstStyle/>
        <a:p>
          <a:endParaRPr lang="it-IT"/>
        </a:p>
      </dgm:t>
    </dgm:pt>
    <dgm:pt modelId="{AECBF7DF-FCF4-4016-87FD-5BEE0CAFC6C1}" type="sibTrans" cxnId="{446E1D7F-84AF-49D1-96FF-BB4FD29C3035}">
      <dgm:prSet/>
      <dgm:spPr/>
      <dgm:t>
        <a:bodyPr/>
        <a:lstStyle/>
        <a:p>
          <a:endParaRPr lang="it-IT"/>
        </a:p>
      </dgm:t>
    </dgm:pt>
    <dgm:pt modelId="{F6B08D8B-6C80-4D6B-B8C5-1B43FC9FE860}" type="pres">
      <dgm:prSet presAssocID="{5FC40912-4CBB-44CB-A84F-0C822C356C72}" presName="linear" presStyleCnt="0">
        <dgm:presLayoutVars>
          <dgm:animLvl val="lvl"/>
          <dgm:resizeHandles val="exact"/>
        </dgm:presLayoutVars>
      </dgm:prSet>
      <dgm:spPr/>
    </dgm:pt>
    <dgm:pt modelId="{E523FCDA-0631-42C1-9FA7-84E510E013E9}" type="pres">
      <dgm:prSet presAssocID="{FD6752DC-DB96-4138-AB22-54664D43D0A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7F908CCD-4C3E-4915-86F6-100FA142F8F9}" type="presOf" srcId="{5FC40912-4CBB-44CB-A84F-0C822C356C72}" destId="{F6B08D8B-6C80-4D6B-B8C5-1B43FC9FE860}" srcOrd="0" destOrd="0" presId="urn:microsoft.com/office/officeart/2005/8/layout/vList2"/>
    <dgm:cxn modelId="{A84A59DE-A9A0-442D-B6B0-EF3502637826}" type="presOf" srcId="{FD6752DC-DB96-4138-AB22-54664D43D0A8}" destId="{E523FCDA-0631-42C1-9FA7-84E510E013E9}" srcOrd="0" destOrd="0" presId="urn:microsoft.com/office/officeart/2005/8/layout/vList2"/>
    <dgm:cxn modelId="{446E1D7F-84AF-49D1-96FF-BB4FD29C3035}" srcId="{5FC40912-4CBB-44CB-A84F-0C822C356C72}" destId="{FD6752DC-DB96-4138-AB22-54664D43D0A8}" srcOrd="0" destOrd="0" parTransId="{7788028F-4D1F-4BEC-B7CE-0ECD89B06925}" sibTransId="{AECBF7DF-FCF4-4016-87FD-5BEE0CAFC6C1}"/>
    <dgm:cxn modelId="{B157A578-DBFF-4ED2-BE2D-79027E7D4A1C}" type="presParOf" srcId="{F6B08D8B-6C80-4D6B-B8C5-1B43FC9FE860}" destId="{E523FCDA-0631-42C1-9FA7-84E510E013E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317A440B-DF56-4772-B967-671EE6DD2D1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2F3D3F0-3386-4C8B-8127-0C210D958F99}">
      <dgm:prSet custT="1"/>
      <dgm:spPr/>
      <dgm:t>
        <a:bodyPr/>
        <a:lstStyle/>
        <a:p>
          <a:pPr rtl="0"/>
          <a:r>
            <a:rPr lang="en-US" sz="1800" dirty="0" smtClean="0"/>
            <a:t>Steady-state good enough to simulate transient…</a:t>
          </a:r>
          <a:endParaRPr lang="it-IT" sz="1800" dirty="0"/>
        </a:p>
      </dgm:t>
    </dgm:pt>
    <dgm:pt modelId="{6F1D27A9-F3FB-436D-8605-A33CEE8F0EF3}" type="parTrans" cxnId="{FD2FC060-6904-4853-B957-3A80EE51F23D}">
      <dgm:prSet/>
      <dgm:spPr/>
      <dgm:t>
        <a:bodyPr/>
        <a:lstStyle/>
        <a:p>
          <a:endParaRPr lang="it-IT" sz="1800"/>
        </a:p>
      </dgm:t>
    </dgm:pt>
    <dgm:pt modelId="{D7208436-6F4D-49D2-B9AE-B47612CA1A67}" type="sibTrans" cxnId="{FD2FC060-6904-4853-B957-3A80EE51F23D}">
      <dgm:prSet/>
      <dgm:spPr/>
      <dgm:t>
        <a:bodyPr/>
        <a:lstStyle/>
        <a:p>
          <a:endParaRPr lang="it-IT" sz="1800"/>
        </a:p>
      </dgm:t>
    </dgm:pt>
    <dgm:pt modelId="{66840F8D-277B-4A93-B98B-FB7D76EBBA50}" type="pres">
      <dgm:prSet presAssocID="{317A440B-DF56-4772-B967-671EE6DD2D1E}" presName="linear" presStyleCnt="0">
        <dgm:presLayoutVars>
          <dgm:animLvl val="lvl"/>
          <dgm:resizeHandles val="exact"/>
        </dgm:presLayoutVars>
      </dgm:prSet>
      <dgm:spPr/>
    </dgm:pt>
    <dgm:pt modelId="{4FE4F99E-11BF-4702-AD13-E190AA8726BD}" type="pres">
      <dgm:prSet presAssocID="{C2F3D3F0-3386-4C8B-8127-0C210D958F99}" presName="parentText" presStyleLbl="node1" presStyleIdx="0" presStyleCnt="1" custScaleY="427538" custLinFactNeighborX="5422" custLinFactNeighborY="14611">
        <dgm:presLayoutVars>
          <dgm:chMax val="0"/>
          <dgm:bulletEnabled val="1"/>
        </dgm:presLayoutVars>
      </dgm:prSet>
      <dgm:spPr/>
    </dgm:pt>
  </dgm:ptLst>
  <dgm:cxnLst>
    <dgm:cxn modelId="{FD2FC060-6904-4853-B957-3A80EE51F23D}" srcId="{317A440B-DF56-4772-B967-671EE6DD2D1E}" destId="{C2F3D3F0-3386-4C8B-8127-0C210D958F99}" srcOrd="0" destOrd="0" parTransId="{6F1D27A9-F3FB-436D-8605-A33CEE8F0EF3}" sibTransId="{D7208436-6F4D-49D2-B9AE-B47612CA1A67}"/>
    <dgm:cxn modelId="{D7BADCBD-57F7-4431-B093-58EE61D6AC7E}" type="presOf" srcId="{317A440B-DF56-4772-B967-671EE6DD2D1E}" destId="{66840F8D-277B-4A93-B98B-FB7D76EBBA50}" srcOrd="0" destOrd="0" presId="urn:microsoft.com/office/officeart/2005/8/layout/vList2"/>
    <dgm:cxn modelId="{E9A9549B-72FA-4DFC-AE0E-9657B6089771}" type="presOf" srcId="{C2F3D3F0-3386-4C8B-8127-0C210D958F99}" destId="{4FE4F99E-11BF-4702-AD13-E190AA8726BD}" srcOrd="0" destOrd="0" presId="urn:microsoft.com/office/officeart/2005/8/layout/vList2"/>
    <dgm:cxn modelId="{01318BAA-C5F0-4B4F-AE43-E0824C9650E8}" type="presParOf" srcId="{66840F8D-277B-4A93-B98B-FB7D76EBBA50}" destId="{4FE4F99E-11BF-4702-AD13-E190AA8726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317A440B-DF56-4772-B967-671EE6DD2D1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2F3D3F0-3386-4C8B-8127-0C210D958F99}">
      <dgm:prSet/>
      <dgm:spPr/>
      <dgm:t>
        <a:bodyPr/>
        <a:lstStyle/>
        <a:p>
          <a:pPr rtl="0"/>
          <a:r>
            <a:rPr lang="en-US" dirty="0" smtClean="0"/>
            <a:t>Still small differences</a:t>
          </a:r>
          <a:endParaRPr lang="it-IT" dirty="0"/>
        </a:p>
      </dgm:t>
    </dgm:pt>
    <dgm:pt modelId="{6F1D27A9-F3FB-436D-8605-A33CEE8F0EF3}" type="parTrans" cxnId="{FD2FC060-6904-4853-B957-3A80EE51F23D}">
      <dgm:prSet/>
      <dgm:spPr/>
      <dgm:t>
        <a:bodyPr/>
        <a:lstStyle/>
        <a:p>
          <a:endParaRPr lang="it-IT"/>
        </a:p>
      </dgm:t>
    </dgm:pt>
    <dgm:pt modelId="{D7208436-6F4D-49D2-B9AE-B47612CA1A67}" type="sibTrans" cxnId="{FD2FC060-6904-4853-B957-3A80EE51F23D}">
      <dgm:prSet/>
      <dgm:spPr/>
      <dgm:t>
        <a:bodyPr/>
        <a:lstStyle/>
        <a:p>
          <a:endParaRPr lang="it-IT"/>
        </a:p>
      </dgm:t>
    </dgm:pt>
    <dgm:pt modelId="{66840F8D-277B-4A93-B98B-FB7D76EBBA50}" type="pres">
      <dgm:prSet presAssocID="{317A440B-DF56-4772-B967-671EE6DD2D1E}" presName="linear" presStyleCnt="0">
        <dgm:presLayoutVars>
          <dgm:animLvl val="lvl"/>
          <dgm:resizeHandles val="exact"/>
        </dgm:presLayoutVars>
      </dgm:prSet>
      <dgm:spPr/>
    </dgm:pt>
    <dgm:pt modelId="{4FE4F99E-11BF-4702-AD13-E190AA8726BD}" type="pres">
      <dgm:prSet presAssocID="{C2F3D3F0-3386-4C8B-8127-0C210D958F99}" presName="parentText" presStyleLbl="node1" presStyleIdx="0" presStyleCnt="1" custScaleY="117859" custLinFactX="102456" custLinFactNeighborX="200000" custLinFactNeighborY="-3865">
        <dgm:presLayoutVars>
          <dgm:chMax val="0"/>
          <dgm:bulletEnabled val="1"/>
        </dgm:presLayoutVars>
      </dgm:prSet>
      <dgm:spPr/>
    </dgm:pt>
  </dgm:ptLst>
  <dgm:cxnLst>
    <dgm:cxn modelId="{FD2FC060-6904-4853-B957-3A80EE51F23D}" srcId="{317A440B-DF56-4772-B967-671EE6DD2D1E}" destId="{C2F3D3F0-3386-4C8B-8127-0C210D958F99}" srcOrd="0" destOrd="0" parTransId="{6F1D27A9-F3FB-436D-8605-A33CEE8F0EF3}" sibTransId="{D7208436-6F4D-49D2-B9AE-B47612CA1A67}"/>
    <dgm:cxn modelId="{C858E0DC-73AB-459A-AC58-52A107FE54BE}" type="presOf" srcId="{317A440B-DF56-4772-B967-671EE6DD2D1E}" destId="{66840F8D-277B-4A93-B98B-FB7D76EBBA50}" srcOrd="0" destOrd="0" presId="urn:microsoft.com/office/officeart/2005/8/layout/vList2"/>
    <dgm:cxn modelId="{79CB3EBD-5C4A-45AE-BCE9-26E002CE9889}" type="presOf" srcId="{C2F3D3F0-3386-4C8B-8127-0C210D958F99}" destId="{4FE4F99E-11BF-4702-AD13-E190AA8726BD}" srcOrd="0" destOrd="0" presId="urn:microsoft.com/office/officeart/2005/8/layout/vList2"/>
    <dgm:cxn modelId="{A40CD6F9-A062-4647-B8DD-600C792E7791}" type="presParOf" srcId="{66840F8D-277B-4A93-B98B-FB7D76EBBA50}" destId="{4FE4F99E-11BF-4702-AD13-E190AA8726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CBD61DE8-EDCA-4B4A-8907-C2AF5A0DB3F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DC16B13C-20BA-42AA-BE0A-12CECDB20249}">
      <dgm:prSet custT="1"/>
      <dgm:spPr/>
      <dgm:t>
        <a:bodyPr/>
        <a:lstStyle/>
        <a:p>
          <a:pPr rtl="0"/>
          <a:r>
            <a:rPr lang="en-US" sz="2200" dirty="0" smtClean="0"/>
            <a:t>Turbulence modeling is not yet the limiting factor:</a:t>
          </a:r>
          <a:endParaRPr lang="it-IT" sz="2200" dirty="0"/>
        </a:p>
      </dgm:t>
    </dgm:pt>
    <dgm:pt modelId="{F66CAC61-1BB0-42B8-8226-88801712EB1B}" type="parTrans" cxnId="{277C7D50-6790-4C18-B560-4DAE0446BCE2}">
      <dgm:prSet/>
      <dgm:spPr/>
      <dgm:t>
        <a:bodyPr/>
        <a:lstStyle/>
        <a:p>
          <a:endParaRPr lang="it-IT" sz="2200"/>
        </a:p>
      </dgm:t>
    </dgm:pt>
    <dgm:pt modelId="{7DA546C8-D4BC-41C0-B212-D01B816BCA23}" type="sibTrans" cxnId="{277C7D50-6790-4C18-B560-4DAE0446BCE2}">
      <dgm:prSet/>
      <dgm:spPr/>
      <dgm:t>
        <a:bodyPr/>
        <a:lstStyle/>
        <a:p>
          <a:endParaRPr lang="it-IT" sz="2200"/>
        </a:p>
      </dgm:t>
    </dgm:pt>
    <dgm:pt modelId="{E120406C-FBE9-4187-96DB-4B6A56BEE471}">
      <dgm:prSet custT="1"/>
      <dgm:spPr/>
      <dgm:t>
        <a:bodyPr/>
        <a:lstStyle/>
        <a:p>
          <a:pPr rtl="0"/>
          <a:r>
            <a:rPr lang="en-US" sz="2200" dirty="0" smtClean="0"/>
            <a:t>No real initial steady-state in CIRCE</a:t>
          </a:r>
          <a:endParaRPr lang="it-IT" sz="2200" dirty="0"/>
        </a:p>
      </dgm:t>
    </dgm:pt>
    <dgm:pt modelId="{17193F2C-6C33-488A-883C-36B7771F7703}" type="parTrans" cxnId="{147010B6-F8B1-46C4-ABC2-8C965049115B}">
      <dgm:prSet/>
      <dgm:spPr/>
      <dgm:t>
        <a:bodyPr/>
        <a:lstStyle/>
        <a:p>
          <a:endParaRPr lang="it-IT" sz="2200"/>
        </a:p>
      </dgm:t>
    </dgm:pt>
    <dgm:pt modelId="{D1737561-A269-4954-BEF1-0985E418695D}" type="sibTrans" cxnId="{147010B6-F8B1-46C4-ABC2-8C965049115B}">
      <dgm:prSet/>
      <dgm:spPr/>
      <dgm:t>
        <a:bodyPr/>
        <a:lstStyle/>
        <a:p>
          <a:endParaRPr lang="it-IT" sz="2200"/>
        </a:p>
      </dgm:t>
    </dgm:pt>
    <dgm:pt modelId="{9BF6CD25-6B5E-4B49-B8CA-1594F8B33F96}">
      <dgm:prSet custT="1"/>
      <dgm:spPr/>
      <dgm:t>
        <a:bodyPr/>
        <a:lstStyle/>
        <a:p>
          <a:pPr rtl="0"/>
          <a:r>
            <a:rPr lang="en-US" sz="2200" dirty="0" smtClean="0"/>
            <a:t>Inconsistent thermal heat balance in TALL-3D</a:t>
          </a:r>
          <a:endParaRPr lang="it-IT" sz="2200" dirty="0"/>
        </a:p>
      </dgm:t>
    </dgm:pt>
    <dgm:pt modelId="{EA1E2AC7-CB5F-403A-AD3C-3CEE92877E12}" type="parTrans" cxnId="{7F22CA3D-8D1E-4CC6-8E39-148C7FAB2221}">
      <dgm:prSet/>
      <dgm:spPr/>
      <dgm:t>
        <a:bodyPr/>
        <a:lstStyle/>
        <a:p>
          <a:endParaRPr lang="it-IT" sz="2200"/>
        </a:p>
      </dgm:t>
    </dgm:pt>
    <dgm:pt modelId="{F3B3953B-B1F9-4217-89A3-82F0DC5FD0C5}" type="sibTrans" cxnId="{7F22CA3D-8D1E-4CC6-8E39-148C7FAB2221}">
      <dgm:prSet/>
      <dgm:spPr/>
      <dgm:t>
        <a:bodyPr/>
        <a:lstStyle/>
        <a:p>
          <a:endParaRPr lang="it-IT" sz="2200"/>
        </a:p>
      </dgm:t>
    </dgm:pt>
    <dgm:pt modelId="{1134B86D-5722-4B7E-818C-7C7A2BBF5AF7}">
      <dgm:prSet custT="1"/>
      <dgm:spPr/>
      <dgm:t>
        <a:bodyPr/>
        <a:lstStyle/>
        <a:p>
          <a:pPr rtl="0"/>
          <a:r>
            <a:rPr lang="en-US" sz="2200" smtClean="0"/>
            <a:t>Large uncertainty on wall emissivity in SESAME-stand</a:t>
          </a:r>
          <a:endParaRPr lang="it-IT" sz="2200"/>
        </a:p>
      </dgm:t>
    </dgm:pt>
    <dgm:pt modelId="{3CA7596A-B817-4AC2-B739-574B02714D89}" type="parTrans" cxnId="{2BEDAE61-DFA6-488B-A5F4-351554CEAA98}">
      <dgm:prSet/>
      <dgm:spPr/>
      <dgm:t>
        <a:bodyPr/>
        <a:lstStyle/>
        <a:p>
          <a:endParaRPr lang="it-IT" sz="2200"/>
        </a:p>
      </dgm:t>
    </dgm:pt>
    <dgm:pt modelId="{9B486C48-6420-4022-9FCF-A695D45929E9}" type="sibTrans" cxnId="{2BEDAE61-DFA6-488B-A5F4-351554CEAA98}">
      <dgm:prSet/>
      <dgm:spPr/>
      <dgm:t>
        <a:bodyPr/>
        <a:lstStyle/>
        <a:p>
          <a:endParaRPr lang="it-IT" sz="2200"/>
        </a:p>
      </dgm:t>
    </dgm:pt>
    <dgm:pt modelId="{360214F3-7133-42B4-A515-4DE7BBABB5F2}">
      <dgm:prSet custT="1"/>
      <dgm:spPr/>
      <dgm:t>
        <a:bodyPr/>
        <a:lstStyle/>
        <a:p>
          <a:pPr rtl="0"/>
          <a:r>
            <a:rPr lang="en-US" sz="2200" dirty="0" smtClean="0"/>
            <a:t>Simulation errors are still dominated by uncertainty on the physical representation:</a:t>
          </a:r>
          <a:endParaRPr lang="it-IT" sz="2200" dirty="0"/>
        </a:p>
      </dgm:t>
    </dgm:pt>
    <dgm:pt modelId="{263BA13E-AD3E-4C80-9750-21A8326063F0}" type="parTrans" cxnId="{C12C9A04-AA7A-42DA-8ADB-4A374A34CF7C}">
      <dgm:prSet/>
      <dgm:spPr/>
      <dgm:t>
        <a:bodyPr/>
        <a:lstStyle/>
        <a:p>
          <a:endParaRPr lang="it-IT" sz="2200"/>
        </a:p>
      </dgm:t>
    </dgm:pt>
    <dgm:pt modelId="{15134771-1F84-4E92-AB9B-73DCE80E8FE2}" type="sibTrans" cxnId="{C12C9A04-AA7A-42DA-8ADB-4A374A34CF7C}">
      <dgm:prSet/>
      <dgm:spPr/>
      <dgm:t>
        <a:bodyPr/>
        <a:lstStyle/>
        <a:p>
          <a:endParaRPr lang="it-IT" sz="2200"/>
        </a:p>
      </dgm:t>
    </dgm:pt>
    <dgm:pt modelId="{7E05AA64-75F1-4361-B963-E3C269439EFA}">
      <dgm:prSet custT="1"/>
      <dgm:spPr/>
      <dgm:t>
        <a:bodyPr/>
        <a:lstStyle/>
        <a:p>
          <a:pPr rtl="0"/>
          <a:r>
            <a:rPr lang="en-US" sz="2200" smtClean="0"/>
            <a:t>Boundary conditions</a:t>
          </a:r>
          <a:endParaRPr lang="it-IT" sz="2200"/>
        </a:p>
      </dgm:t>
    </dgm:pt>
    <dgm:pt modelId="{54BFCA64-3BFD-4859-AD0E-28C91A2482D6}" type="parTrans" cxnId="{D8C6E103-F1DF-45B2-B005-A3BBA118F5E0}">
      <dgm:prSet/>
      <dgm:spPr/>
      <dgm:t>
        <a:bodyPr/>
        <a:lstStyle/>
        <a:p>
          <a:endParaRPr lang="it-IT" sz="2200"/>
        </a:p>
      </dgm:t>
    </dgm:pt>
    <dgm:pt modelId="{DD2404A7-9130-41A9-B7C2-62A46C2851D5}" type="sibTrans" cxnId="{D8C6E103-F1DF-45B2-B005-A3BBA118F5E0}">
      <dgm:prSet/>
      <dgm:spPr/>
      <dgm:t>
        <a:bodyPr/>
        <a:lstStyle/>
        <a:p>
          <a:endParaRPr lang="it-IT" sz="2200"/>
        </a:p>
      </dgm:t>
    </dgm:pt>
    <dgm:pt modelId="{32AD5EC9-9962-4394-A870-ABC210699816}">
      <dgm:prSet custT="1"/>
      <dgm:spPr/>
      <dgm:t>
        <a:bodyPr/>
        <a:lstStyle/>
        <a:p>
          <a:pPr rtl="0"/>
          <a:r>
            <a:rPr lang="en-US" sz="2200" dirty="0" smtClean="0"/>
            <a:t>Time degradation of materials</a:t>
          </a:r>
          <a:endParaRPr lang="it-IT" sz="2200" dirty="0"/>
        </a:p>
      </dgm:t>
    </dgm:pt>
    <dgm:pt modelId="{5A6F1F84-14C9-427B-9BB0-0E68A0DC9B03}" type="parTrans" cxnId="{9B192A48-002B-429E-8273-B14C3C402584}">
      <dgm:prSet/>
      <dgm:spPr/>
      <dgm:t>
        <a:bodyPr/>
        <a:lstStyle/>
        <a:p>
          <a:endParaRPr lang="it-IT" sz="2200"/>
        </a:p>
      </dgm:t>
    </dgm:pt>
    <dgm:pt modelId="{80C23A86-CAD2-4469-B40E-B5126D36F5A9}" type="sibTrans" cxnId="{9B192A48-002B-429E-8273-B14C3C402584}">
      <dgm:prSet/>
      <dgm:spPr/>
      <dgm:t>
        <a:bodyPr/>
        <a:lstStyle/>
        <a:p>
          <a:endParaRPr lang="it-IT" sz="2200"/>
        </a:p>
      </dgm:t>
    </dgm:pt>
    <dgm:pt modelId="{5D7616C0-095F-4FCD-AE99-24EDEFA9BAC6}">
      <dgm:prSet custT="1"/>
      <dgm:spPr/>
      <dgm:t>
        <a:bodyPr/>
        <a:lstStyle/>
        <a:p>
          <a:pPr rtl="0"/>
          <a:r>
            <a:rPr lang="en-US" sz="2200" smtClean="0"/>
            <a:t>Physical properties of these materials</a:t>
          </a:r>
          <a:endParaRPr lang="it-IT" sz="2200"/>
        </a:p>
      </dgm:t>
    </dgm:pt>
    <dgm:pt modelId="{8F90A993-59E4-4A40-9D16-D5BF015DD9CA}" type="parTrans" cxnId="{7D4748F1-5E38-4F1B-B085-05B233824D34}">
      <dgm:prSet/>
      <dgm:spPr/>
      <dgm:t>
        <a:bodyPr/>
        <a:lstStyle/>
        <a:p>
          <a:endParaRPr lang="it-IT" sz="2200"/>
        </a:p>
      </dgm:t>
    </dgm:pt>
    <dgm:pt modelId="{2129C96C-20DF-4CD7-B9B6-1AE84331A3BE}" type="sibTrans" cxnId="{7D4748F1-5E38-4F1B-B085-05B233824D34}">
      <dgm:prSet/>
      <dgm:spPr/>
      <dgm:t>
        <a:bodyPr/>
        <a:lstStyle/>
        <a:p>
          <a:endParaRPr lang="it-IT" sz="2200"/>
        </a:p>
      </dgm:t>
    </dgm:pt>
    <dgm:pt modelId="{9C33545D-A98F-44FF-A578-085DC2A04F9E}">
      <dgm:prSet custT="1"/>
      <dgm:spPr/>
      <dgm:t>
        <a:bodyPr/>
        <a:lstStyle/>
        <a:p>
          <a:pPr rtl="0"/>
          <a:r>
            <a:rPr lang="en-US" sz="2200" dirty="0" smtClean="0"/>
            <a:t>For the time being, and for pool modeling, classical 2-equations turbulence models cannot yet honestly serve as scapegoat.</a:t>
          </a:r>
          <a:endParaRPr lang="it-IT" sz="2200" dirty="0"/>
        </a:p>
      </dgm:t>
    </dgm:pt>
    <dgm:pt modelId="{56820014-8050-4C89-A24B-927CD6003FE7}" type="parTrans" cxnId="{563D74A4-C526-4C4C-BD8E-4BF005349BF4}">
      <dgm:prSet/>
      <dgm:spPr/>
      <dgm:t>
        <a:bodyPr/>
        <a:lstStyle/>
        <a:p>
          <a:endParaRPr lang="it-IT" sz="2200"/>
        </a:p>
      </dgm:t>
    </dgm:pt>
    <dgm:pt modelId="{72DFA176-2021-421F-AFED-1B849E46818F}" type="sibTrans" cxnId="{563D74A4-C526-4C4C-BD8E-4BF005349BF4}">
      <dgm:prSet/>
      <dgm:spPr/>
      <dgm:t>
        <a:bodyPr/>
        <a:lstStyle/>
        <a:p>
          <a:endParaRPr lang="it-IT" sz="2200"/>
        </a:p>
      </dgm:t>
    </dgm:pt>
    <dgm:pt modelId="{C0491A44-C9E4-436A-B600-7271266382F8}" type="pres">
      <dgm:prSet presAssocID="{CBD61DE8-EDCA-4B4A-8907-C2AF5A0DB3F0}" presName="linear" presStyleCnt="0">
        <dgm:presLayoutVars>
          <dgm:animLvl val="lvl"/>
          <dgm:resizeHandles val="exact"/>
        </dgm:presLayoutVars>
      </dgm:prSet>
      <dgm:spPr/>
    </dgm:pt>
    <dgm:pt modelId="{C409FCC0-0179-432F-8693-715B3BD3AAE2}" type="pres">
      <dgm:prSet presAssocID="{DC16B13C-20BA-42AA-BE0A-12CECDB2024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9F1FFA6-D9D3-4C05-AD76-1D794229BD1C}" type="pres">
      <dgm:prSet presAssocID="{DC16B13C-20BA-42AA-BE0A-12CECDB20249}" presName="childText" presStyleLbl="revTx" presStyleIdx="0" presStyleCnt="2">
        <dgm:presLayoutVars>
          <dgm:bulletEnabled val="1"/>
        </dgm:presLayoutVars>
      </dgm:prSet>
      <dgm:spPr/>
    </dgm:pt>
    <dgm:pt modelId="{0A73A70B-C31D-428D-A3FD-F46C49D5FFD6}" type="pres">
      <dgm:prSet presAssocID="{360214F3-7133-42B4-A515-4DE7BBABB5F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EBE0AD5-885E-44B0-B3BE-9940D80DDCFD}" type="pres">
      <dgm:prSet presAssocID="{360214F3-7133-42B4-A515-4DE7BBABB5F2}" presName="childText" presStyleLbl="revTx" presStyleIdx="1" presStyleCnt="2">
        <dgm:presLayoutVars>
          <dgm:bulletEnabled val="1"/>
        </dgm:presLayoutVars>
      </dgm:prSet>
      <dgm:spPr/>
    </dgm:pt>
    <dgm:pt modelId="{7ACFA9B6-338E-43E7-9BEE-26C47D5A20A0}" type="pres">
      <dgm:prSet presAssocID="{9C33545D-A98F-44FF-A578-085DC2A04F9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0F1B0EB-D8AE-4E67-B354-5476E744364D}" type="presOf" srcId="{1134B86D-5722-4B7E-818C-7C7A2BBF5AF7}" destId="{E9F1FFA6-D9D3-4C05-AD76-1D794229BD1C}" srcOrd="0" destOrd="2" presId="urn:microsoft.com/office/officeart/2005/8/layout/vList2"/>
    <dgm:cxn modelId="{563D74A4-C526-4C4C-BD8E-4BF005349BF4}" srcId="{CBD61DE8-EDCA-4B4A-8907-C2AF5A0DB3F0}" destId="{9C33545D-A98F-44FF-A578-085DC2A04F9E}" srcOrd="2" destOrd="0" parTransId="{56820014-8050-4C89-A24B-927CD6003FE7}" sibTransId="{72DFA176-2021-421F-AFED-1B849E46818F}"/>
    <dgm:cxn modelId="{C12C9A04-AA7A-42DA-8ADB-4A374A34CF7C}" srcId="{CBD61DE8-EDCA-4B4A-8907-C2AF5A0DB3F0}" destId="{360214F3-7133-42B4-A515-4DE7BBABB5F2}" srcOrd="1" destOrd="0" parTransId="{263BA13E-AD3E-4C80-9750-21A8326063F0}" sibTransId="{15134771-1F84-4E92-AB9B-73DCE80E8FE2}"/>
    <dgm:cxn modelId="{147010B6-F8B1-46C4-ABC2-8C965049115B}" srcId="{DC16B13C-20BA-42AA-BE0A-12CECDB20249}" destId="{E120406C-FBE9-4187-96DB-4B6A56BEE471}" srcOrd="0" destOrd="0" parTransId="{17193F2C-6C33-488A-883C-36B7771F7703}" sibTransId="{D1737561-A269-4954-BEF1-0985E418695D}"/>
    <dgm:cxn modelId="{E7667A65-7528-41DC-A5BF-C1D0D75099E4}" type="presOf" srcId="{E120406C-FBE9-4187-96DB-4B6A56BEE471}" destId="{E9F1FFA6-D9D3-4C05-AD76-1D794229BD1C}" srcOrd="0" destOrd="0" presId="urn:microsoft.com/office/officeart/2005/8/layout/vList2"/>
    <dgm:cxn modelId="{2BEDAE61-DFA6-488B-A5F4-351554CEAA98}" srcId="{DC16B13C-20BA-42AA-BE0A-12CECDB20249}" destId="{1134B86D-5722-4B7E-818C-7C7A2BBF5AF7}" srcOrd="2" destOrd="0" parTransId="{3CA7596A-B817-4AC2-B739-574B02714D89}" sibTransId="{9B486C48-6420-4022-9FCF-A695D45929E9}"/>
    <dgm:cxn modelId="{9B192A48-002B-429E-8273-B14C3C402584}" srcId="{360214F3-7133-42B4-A515-4DE7BBABB5F2}" destId="{32AD5EC9-9962-4394-A870-ABC210699816}" srcOrd="1" destOrd="0" parTransId="{5A6F1F84-14C9-427B-9BB0-0E68A0DC9B03}" sibTransId="{80C23A86-CAD2-4469-B40E-B5126D36F5A9}"/>
    <dgm:cxn modelId="{4F36D2F7-E687-4F0E-A5B9-6192BF41F8C6}" type="presOf" srcId="{DC16B13C-20BA-42AA-BE0A-12CECDB20249}" destId="{C409FCC0-0179-432F-8693-715B3BD3AAE2}" srcOrd="0" destOrd="0" presId="urn:microsoft.com/office/officeart/2005/8/layout/vList2"/>
    <dgm:cxn modelId="{A1F7EF92-C556-4493-8DE6-E42BE57AD16F}" type="presOf" srcId="{5D7616C0-095F-4FCD-AE99-24EDEFA9BAC6}" destId="{0EBE0AD5-885E-44B0-B3BE-9940D80DDCFD}" srcOrd="0" destOrd="2" presId="urn:microsoft.com/office/officeart/2005/8/layout/vList2"/>
    <dgm:cxn modelId="{277C7D50-6790-4C18-B560-4DAE0446BCE2}" srcId="{CBD61DE8-EDCA-4B4A-8907-C2AF5A0DB3F0}" destId="{DC16B13C-20BA-42AA-BE0A-12CECDB20249}" srcOrd="0" destOrd="0" parTransId="{F66CAC61-1BB0-42B8-8226-88801712EB1B}" sibTransId="{7DA546C8-D4BC-41C0-B212-D01B816BCA23}"/>
    <dgm:cxn modelId="{7FE90772-8656-4D83-ACC8-2A149D89593A}" type="presOf" srcId="{7E05AA64-75F1-4361-B963-E3C269439EFA}" destId="{0EBE0AD5-885E-44B0-B3BE-9940D80DDCFD}" srcOrd="0" destOrd="0" presId="urn:microsoft.com/office/officeart/2005/8/layout/vList2"/>
    <dgm:cxn modelId="{7F22CA3D-8D1E-4CC6-8E39-148C7FAB2221}" srcId="{DC16B13C-20BA-42AA-BE0A-12CECDB20249}" destId="{9BF6CD25-6B5E-4B49-B8CA-1594F8B33F96}" srcOrd="1" destOrd="0" parTransId="{EA1E2AC7-CB5F-403A-AD3C-3CEE92877E12}" sibTransId="{F3B3953B-B1F9-4217-89A3-82F0DC5FD0C5}"/>
    <dgm:cxn modelId="{0057D5BD-0154-4031-ADE7-72CCA9E33D07}" type="presOf" srcId="{9BF6CD25-6B5E-4B49-B8CA-1594F8B33F96}" destId="{E9F1FFA6-D9D3-4C05-AD76-1D794229BD1C}" srcOrd="0" destOrd="1" presId="urn:microsoft.com/office/officeart/2005/8/layout/vList2"/>
    <dgm:cxn modelId="{F01096F6-3907-422C-9419-407DB707C61E}" type="presOf" srcId="{32AD5EC9-9962-4394-A870-ABC210699816}" destId="{0EBE0AD5-885E-44B0-B3BE-9940D80DDCFD}" srcOrd="0" destOrd="1" presId="urn:microsoft.com/office/officeart/2005/8/layout/vList2"/>
    <dgm:cxn modelId="{7D4748F1-5E38-4F1B-B085-05B233824D34}" srcId="{360214F3-7133-42B4-A515-4DE7BBABB5F2}" destId="{5D7616C0-095F-4FCD-AE99-24EDEFA9BAC6}" srcOrd="2" destOrd="0" parTransId="{8F90A993-59E4-4A40-9D16-D5BF015DD9CA}" sibTransId="{2129C96C-20DF-4CD7-B9B6-1AE84331A3BE}"/>
    <dgm:cxn modelId="{D8C6E103-F1DF-45B2-B005-A3BBA118F5E0}" srcId="{360214F3-7133-42B4-A515-4DE7BBABB5F2}" destId="{7E05AA64-75F1-4361-B963-E3C269439EFA}" srcOrd="0" destOrd="0" parTransId="{54BFCA64-3BFD-4859-AD0E-28C91A2482D6}" sibTransId="{DD2404A7-9130-41A9-B7C2-62A46C2851D5}"/>
    <dgm:cxn modelId="{1F553C96-0ADB-4AA2-AADE-515FB6FE289E}" type="presOf" srcId="{9C33545D-A98F-44FF-A578-085DC2A04F9E}" destId="{7ACFA9B6-338E-43E7-9BEE-26C47D5A20A0}" srcOrd="0" destOrd="0" presId="urn:microsoft.com/office/officeart/2005/8/layout/vList2"/>
    <dgm:cxn modelId="{74561516-EF35-45EB-A906-1D438B058D4A}" type="presOf" srcId="{360214F3-7133-42B4-A515-4DE7BBABB5F2}" destId="{0A73A70B-C31D-428D-A3FD-F46C49D5FFD6}" srcOrd="0" destOrd="0" presId="urn:microsoft.com/office/officeart/2005/8/layout/vList2"/>
    <dgm:cxn modelId="{B09AEF96-A2C4-45F5-AFD1-9B1A7A58DCE8}" type="presOf" srcId="{CBD61DE8-EDCA-4B4A-8907-C2AF5A0DB3F0}" destId="{C0491A44-C9E4-436A-B600-7271266382F8}" srcOrd="0" destOrd="0" presId="urn:microsoft.com/office/officeart/2005/8/layout/vList2"/>
    <dgm:cxn modelId="{6CC6B81A-D5E5-4432-87A9-B256DF446E43}" type="presParOf" srcId="{C0491A44-C9E4-436A-B600-7271266382F8}" destId="{C409FCC0-0179-432F-8693-715B3BD3AAE2}" srcOrd="0" destOrd="0" presId="urn:microsoft.com/office/officeart/2005/8/layout/vList2"/>
    <dgm:cxn modelId="{1774D19B-772B-4081-B75A-E3C750B48402}" type="presParOf" srcId="{C0491A44-C9E4-436A-B600-7271266382F8}" destId="{E9F1FFA6-D9D3-4C05-AD76-1D794229BD1C}" srcOrd="1" destOrd="0" presId="urn:microsoft.com/office/officeart/2005/8/layout/vList2"/>
    <dgm:cxn modelId="{F901BAFF-0DEE-42EA-9537-D3C091F740B5}" type="presParOf" srcId="{C0491A44-C9E4-436A-B600-7271266382F8}" destId="{0A73A70B-C31D-428D-A3FD-F46C49D5FFD6}" srcOrd="2" destOrd="0" presId="urn:microsoft.com/office/officeart/2005/8/layout/vList2"/>
    <dgm:cxn modelId="{6FCC970F-32E3-49AF-B40D-74F062CADCF7}" type="presParOf" srcId="{C0491A44-C9E4-436A-B600-7271266382F8}" destId="{0EBE0AD5-885E-44B0-B3BE-9940D80DDCFD}" srcOrd="3" destOrd="0" presId="urn:microsoft.com/office/officeart/2005/8/layout/vList2"/>
    <dgm:cxn modelId="{AAA70EC4-7CB8-45EB-9071-78E6E33922F8}" type="presParOf" srcId="{C0491A44-C9E4-436A-B600-7271266382F8}" destId="{7ACFA9B6-338E-43E7-9BEE-26C47D5A20A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E3891104-D782-4B26-A011-B7D1B170C69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BAA4C6A-E06B-4C74-B675-5C9EDD69051C}">
      <dgm:prSet/>
      <dgm:spPr/>
      <dgm:t>
        <a:bodyPr/>
        <a:lstStyle/>
        <a:p>
          <a:pPr rtl="0"/>
          <a:r>
            <a:rPr lang="en-GB" dirty="0" smtClean="0"/>
            <a:t>As any innovative methodology, the POD-ROM modelling was supposed to provide great results at very little cost. </a:t>
          </a:r>
        </a:p>
        <a:p>
          <a:pPr rtl="0"/>
          <a:r>
            <a:rPr lang="en-GB" dirty="0" smtClean="0"/>
            <a:t>As for any innovative technology put in practice, things are somewhat more articulated. </a:t>
          </a:r>
        </a:p>
        <a:p>
          <a:pPr rtl="0"/>
          <a:r>
            <a:rPr lang="en-GB" dirty="0" smtClean="0"/>
            <a:t>However, the development performed during the project have led to the following consideration:</a:t>
          </a:r>
          <a:endParaRPr lang="it-IT" dirty="0"/>
        </a:p>
      </dgm:t>
    </dgm:pt>
    <dgm:pt modelId="{EB5518D5-7856-4419-9D24-C4CDF1F719AA}" type="parTrans" cxnId="{BC447BB9-B4E9-44D7-AFD0-177C79B186DD}">
      <dgm:prSet/>
      <dgm:spPr/>
      <dgm:t>
        <a:bodyPr/>
        <a:lstStyle/>
        <a:p>
          <a:endParaRPr lang="it-IT"/>
        </a:p>
      </dgm:t>
    </dgm:pt>
    <dgm:pt modelId="{CE678F0A-6128-4A78-89C4-57E9D72AB879}" type="sibTrans" cxnId="{BC447BB9-B4E9-44D7-AFD0-177C79B186DD}">
      <dgm:prSet/>
      <dgm:spPr/>
      <dgm:t>
        <a:bodyPr/>
        <a:lstStyle/>
        <a:p>
          <a:endParaRPr lang="it-IT"/>
        </a:p>
      </dgm:t>
    </dgm:pt>
    <dgm:pt modelId="{A5FDF320-29D9-4470-9DFA-2BA5456A439C}">
      <dgm:prSet/>
      <dgm:spPr/>
      <dgm:t>
        <a:bodyPr/>
        <a:lstStyle/>
        <a:p>
          <a:pPr rtl="0"/>
          <a:r>
            <a:rPr lang="en-GB" smtClean="0"/>
            <a:t>The methodology has confirmed its potential.</a:t>
          </a:r>
          <a:endParaRPr lang="it-IT"/>
        </a:p>
      </dgm:t>
    </dgm:pt>
    <dgm:pt modelId="{588AB76E-CC41-467B-9A2A-0B6702709B29}" type="parTrans" cxnId="{02D23020-544E-482A-A6F0-F1A49EA64ECB}">
      <dgm:prSet/>
      <dgm:spPr/>
      <dgm:t>
        <a:bodyPr/>
        <a:lstStyle/>
        <a:p>
          <a:endParaRPr lang="it-IT"/>
        </a:p>
      </dgm:t>
    </dgm:pt>
    <dgm:pt modelId="{A10D3BD3-CDA9-4434-AA87-B5EBF30B97B0}" type="sibTrans" cxnId="{02D23020-544E-482A-A6F0-F1A49EA64ECB}">
      <dgm:prSet/>
      <dgm:spPr/>
      <dgm:t>
        <a:bodyPr/>
        <a:lstStyle/>
        <a:p>
          <a:endParaRPr lang="it-IT"/>
        </a:p>
      </dgm:t>
    </dgm:pt>
    <dgm:pt modelId="{55BDEB09-9633-48F8-ACA1-EC90CCEE1BE5}">
      <dgm:prSet/>
      <dgm:spPr/>
      <dgm:t>
        <a:bodyPr/>
        <a:lstStyle/>
        <a:p>
          <a:pPr rtl="0"/>
          <a:r>
            <a:rPr lang="en-GB" dirty="0" smtClean="0"/>
            <a:t>It is technically more complex than expected, requiring not only an energy minimisation but also a minimisation of the gradients associated. </a:t>
          </a:r>
          <a:endParaRPr lang="it-IT" dirty="0"/>
        </a:p>
      </dgm:t>
    </dgm:pt>
    <dgm:pt modelId="{8391B344-E91F-4FFD-B498-3F6DC5B580B4}" type="parTrans" cxnId="{A848C672-43DB-44B0-92AC-528E2827D6E3}">
      <dgm:prSet/>
      <dgm:spPr/>
      <dgm:t>
        <a:bodyPr/>
        <a:lstStyle/>
        <a:p>
          <a:endParaRPr lang="it-IT"/>
        </a:p>
      </dgm:t>
    </dgm:pt>
    <dgm:pt modelId="{0EF9838B-0DF7-43AA-B5CC-6F3C1DF52D25}" type="sibTrans" cxnId="{A848C672-43DB-44B0-92AC-528E2827D6E3}">
      <dgm:prSet/>
      <dgm:spPr/>
      <dgm:t>
        <a:bodyPr/>
        <a:lstStyle/>
        <a:p>
          <a:endParaRPr lang="it-IT"/>
        </a:p>
      </dgm:t>
    </dgm:pt>
    <dgm:pt modelId="{F35468B8-BB8E-4777-A20E-F9F029D678DA}">
      <dgm:prSet/>
      <dgm:spPr/>
      <dgm:t>
        <a:bodyPr/>
        <a:lstStyle/>
        <a:p>
          <a:pPr rtl="0"/>
          <a:r>
            <a:rPr lang="en-GB" dirty="0" smtClean="0"/>
            <a:t>Currently restricted to laminar thermal flows. Minimum maturity  for GEN-IV application requires inclusion of turbulence and conjugate heat transfer.</a:t>
          </a:r>
          <a:endParaRPr lang="it-IT" dirty="0"/>
        </a:p>
      </dgm:t>
    </dgm:pt>
    <dgm:pt modelId="{1B42FCF9-5A53-49F3-851F-DEE2D252E897}" type="parTrans" cxnId="{8AEF5DA4-7A66-4763-8956-60A635A0C6F8}">
      <dgm:prSet/>
      <dgm:spPr/>
      <dgm:t>
        <a:bodyPr/>
        <a:lstStyle/>
        <a:p>
          <a:endParaRPr lang="it-IT"/>
        </a:p>
      </dgm:t>
    </dgm:pt>
    <dgm:pt modelId="{43170D68-1B88-428A-BF15-2529E8FBD67C}" type="sibTrans" cxnId="{8AEF5DA4-7A66-4763-8956-60A635A0C6F8}">
      <dgm:prSet/>
      <dgm:spPr/>
      <dgm:t>
        <a:bodyPr/>
        <a:lstStyle/>
        <a:p>
          <a:endParaRPr lang="it-IT"/>
        </a:p>
      </dgm:t>
    </dgm:pt>
    <dgm:pt modelId="{798D0917-28B9-43F9-A068-34BCEA1A9C16}">
      <dgm:prSet/>
      <dgm:spPr/>
      <dgm:t>
        <a:bodyPr/>
        <a:lstStyle/>
        <a:p>
          <a:pPr rtl="0"/>
          <a:r>
            <a:rPr lang="en-GB" dirty="0" smtClean="0"/>
            <a:t>Method indicated when 3D information is relevant and when a huge number of parametric test cases must be simulated, making CFD too expensive.</a:t>
          </a:r>
          <a:endParaRPr lang="it-IT" dirty="0"/>
        </a:p>
      </dgm:t>
    </dgm:pt>
    <dgm:pt modelId="{6B130611-4F9A-4695-AAAC-A6C1AF04C1DE}" type="parTrans" cxnId="{E5CD58FC-7363-46AF-817D-A328319F1B73}">
      <dgm:prSet/>
      <dgm:spPr/>
      <dgm:t>
        <a:bodyPr/>
        <a:lstStyle/>
        <a:p>
          <a:endParaRPr lang="it-IT"/>
        </a:p>
      </dgm:t>
    </dgm:pt>
    <dgm:pt modelId="{E508E34F-6692-448B-B6CD-2945E8191555}" type="sibTrans" cxnId="{E5CD58FC-7363-46AF-817D-A328319F1B73}">
      <dgm:prSet/>
      <dgm:spPr/>
      <dgm:t>
        <a:bodyPr/>
        <a:lstStyle/>
        <a:p>
          <a:endParaRPr lang="it-IT"/>
        </a:p>
      </dgm:t>
    </dgm:pt>
    <dgm:pt modelId="{2802CF75-9642-4EBC-93B8-07BF2574E372}" type="pres">
      <dgm:prSet presAssocID="{E3891104-D782-4B26-A011-B7D1B170C697}" presName="linear" presStyleCnt="0">
        <dgm:presLayoutVars>
          <dgm:animLvl val="lvl"/>
          <dgm:resizeHandles val="exact"/>
        </dgm:presLayoutVars>
      </dgm:prSet>
      <dgm:spPr/>
    </dgm:pt>
    <dgm:pt modelId="{8EFC7C95-887E-4B7E-8700-9F5CFABA9BAC}" type="pres">
      <dgm:prSet presAssocID="{DBAA4C6A-E06B-4C74-B675-5C9EDD69051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E8E33236-EFF8-41D1-9FFA-F20ECFD06648}" type="pres">
      <dgm:prSet presAssocID="{DBAA4C6A-E06B-4C74-B675-5C9EDD69051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5CD58FC-7363-46AF-817D-A328319F1B73}" srcId="{DBAA4C6A-E06B-4C74-B675-5C9EDD69051C}" destId="{798D0917-28B9-43F9-A068-34BCEA1A9C16}" srcOrd="3" destOrd="0" parTransId="{6B130611-4F9A-4695-AAAC-A6C1AF04C1DE}" sibTransId="{E508E34F-6692-448B-B6CD-2945E8191555}"/>
    <dgm:cxn modelId="{02D23020-544E-482A-A6F0-F1A49EA64ECB}" srcId="{DBAA4C6A-E06B-4C74-B675-5C9EDD69051C}" destId="{A5FDF320-29D9-4470-9DFA-2BA5456A439C}" srcOrd="0" destOrd="0" parTransId="{588AB76E-CC41-467B-9A2A-0B6702709B29}" sibTransId="{A10D3BD3-CDA9-4434-AA87-B5EBF30B97B0}"/>
    <dgm:cxn modelId="{E48EFCB3-1B11-4A8E-A242-4098B5C4BFB4}" type="presOf" srcId="{55BDEB09-9633-48F8-ACA1-EC90CCEE1BE5}" destId="{E8E33236-EFF8-41D1-9FFA-F20ECFD06648}" srcOrd="0" destOrd="1" presId="urn:microsoft.com/office/officeart/2005/8/layout/vList2"/>
    <dgm:cxn modelId="{5D4EFEC5-D63F-4207-80BC-91AC02C9D78C}" type="presOf" srcId="{A5FDF320-29D9-4470-9DFA-2BA5456A439C}" destId="{E8E33236-EFF8-41D1-9FFA-F20ECFD06648}" srcOrd="0" destOrd="0" presId="urn:microsoft.com/office/officeart/2005/8/layout/vList2"/>
    <dgm:cxn modelId="{BC447BB9-B4E9-44D7-AFD0-177C79B186DD}" srcId="{E3891104-D782-4B26-A011-B7D1B170C697}" destId="{DBAA4C6A-E06B-4C74-B675-5C9EDD69051C}" srcOrd="0" destOrd="0" parTransId="{EB5518D5-7856-4419-9D24-C4CDF1F719AA}" sibTransId="{CE678F0A-6128-4A78-89C4-57E9D72AB879}"/>
    <dgm:cxn modelId="{4FAD9427-AB18-4EEC-918E-FFFBBCF9273D}" type="presOf" srcId="{F35468B8-BB8E-4777-A20E-F9F029D678DA}" destId="{E8E33236-EFF8-41D1-9FFA-F20ECFD06648}" srcOrd="0" destOrd="2" presId="urn:microsoft.com/office/officeart/2005/8/layout/vList2"/>
    <dgm:cxn modelId="{BAC14807-49B0-49B5-8ADB-3902C970AF9E}" type="presOf" srcId="{798D0917-28B9-43F9-A068-34BCEA1A9C16}" destId="{E8E33236-EFF8-41D1-9FFA-F20ECFD06648}" srcOrd="0" destOrd="3" presId="urn:microsoft.com/office/officeart/2005/8/layout/vList2"/>
    <dgm:cxn modelId="{4918D24F-E3D5-4BC3-82DE-57A3AEF65670}" type="presOf" srcId="{E3891104-D782-4B26-A011-B7D1B170C697}" destId="{2802CF75-9642-4EBC-93B8-07BF2574E372}" srcOrd="0" destOrd="0" presId="urn:microsoft.com/office/officeart/2005/8/layout/vList2"/>
    <dgm:cxn modelId="{A848C672-43DB-44B0-92AC-528E2827D6E3}" srcId="{DBAA4C6A-E06B-4C74-B675-5C9EDD69051C}" destId="{55BDEB09-9633-48F8-ACA1-EC90CCEE1BE5}" srcOrd="1" destOrd="0" parTransId="{8391B344-E91F-4FFD-B498-3F6DC5B580B4}" sibTransId="{0EF9838B-0DF7-43AA-B5CC-6F3C1DF52D25}"/>
    <dgm:cxn modelId="{8AEF5DA4-7A66-4763-8956-60A635A0C6F8}" srcId="{DBAA4C6A-E06B-4C74-B675-5C9EDD69051C}" destId="{F35468B8-BB8E-4777-A20E-F9F029D678DA}" srcOrd="2" destOrd="0" parTransId="{1B42FCF9-5A53-49F3-851F-DEE2D252E897}" sibTransId="{43170D68-1B88-428A-BF15-2529E8FBD67C}"/>
    <dgm:cxn modelId="{2E1A669C-3FFE-4FE5-BE28-F7E0693EF044}" type="presOf" srcId="{DBAA4C6A-E06B-4C74-B675-5C9EDD69051C}" destId="{8EFC7C95-887E-4B7E-8700-9F5CFABA9BAC}" srcOrd="0" destOrd="0" presId="urn:microsoft.com/office/officeart/2005/8/layout/vList2"/>
    <dgm:cxn modelId="{AC12CD6D-1E84-40A0-B2E8-513C015FD5AD}" type="presParOf" srcId="{2802CF75-9642-4EBC-93B8-07BF2574E372}" destId="{8EFC7C95-887E-4B7E-8700-9F5CFABA9BAC}" srcOrd="0" destOrd="0" presId="urn:microsoft.com/office/officeart/2005/8/layout/vList2"/>
    <dgm:cxn modelId="{B838BF2D-6127-4BFA-B288-EAECA6E6C5B2}" type="presParOf" srcId="{2802CF75-9642-4EBC-93B8-07BF2574E372}" destId="{E8E33236-EFF8-41D1-9FFA-F20ECFD0664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533A5D0C-46A8-4DFA-9C1E-477AF7CC7DF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210B16C-C94B-4802-B5B9-1E88C65C6F04}">
      <dgm:prSet custT="1"/>
      <dgm:spPr/>
      <dgm:t>
        <a:bodyPr/>
        <a:lstStyle/>
        <a:p>
          <a:pPr rtl="0"/>
          <a:r>
            <a:rPr lang="en-US" sz="1800" dirty="0" smtClean="0"/>
            <a:t>No particular issues. On the contrary, the experience gained and the know-how acquired during the first part of the project has been readily applied, following the specificities of the tasks.</a:t>
          </a:r>
          <a:endParaRPr lang="it-IT" sz="1800" dirty="0"/>
        </a:p>
      </dgm:t>
    </dgm:pt>
    <dgm:pt modelId="{842ED2CA-9C99-4865-A74C-54B66F12E276}" type="parTrans" cxnId="{F85FA65D-FAE1-4E41-8D70-1D167731A6CC}">
      <dgm:prSet/>
      <dgm:spPr/>
      <dgm:t>
        <a:bodyPr/>
        <a:lstStyle/>
        <a:p>
          <a:endParaRPr lang="it-IT" sz="1800"/>
        </a:p>
      </dgm:t>
    </dgm:pt>
    <dgm:pt modelId="{E58F237C-D7E8-4B6A-92E2-87B8BD57A892}" type="sibTrans" cxnId="{F85FA65D-FAE1-4E41-8D70-1D167731A6CC}">
      <dgm:prSet/>
      <dgm:spPr/>
      <dgm:t>
        <a:bodyPr/>
        <a:lstStyle/>
        <a:p>
          <a:endParaRPr lang="it-IT" sz="1800"/>
        </a:p>
      </dgm:t>
    </dgm:pt>
    <dgm:pt modelId="{99238BFB-CA43-4583-B8DB-F681878A6B95}" type="pres">
      <dgm:prSet presAssocID="{533A5D0C-46A8-4DFA-9C1E-477AF7CC7DF4}" presName="linear" presStyleCnt="0">
        <dgm:presLayoutVars>
          <dgm:animLvl val="lvl"/>
          <dgm:resizeHandles val="exact"/>
        </dgm:presLayoutVars>
      </dgm:prSet>
      <dgm:spPr/>
    </dgm:pt>
    <dgm:pt modelId="{10CB2C66-A714-40E4-A961-5B0ADC1C6341}" type="pres">
      <dgm:prSet presAssocID="{2210B16C-C94B-4802-B5B9-1E88C65C6F04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3F17741-3C5C-4246-9A85-808D82AE3F94}" type="presOf" srcId="{533A5D0C-46A8-4DFA-9C1E-477AF7CC7DF4}" destId="{99238BFB-CA43-4583-B8DB-F681878A6B95}" srcOrd="0" destOrd="0" presId="urn:microsoft.com/office/officeart/2005/8/layout/vList2"/>
    <dgm:cxn modelId="{FA8DB19B-972D-4D21-8F3D-CB03C0642AF6}" type="presOf" srcId="{2210B16C-C94B-4802-B5B9-1E88C65C6F04}" destId="{10CB2C66-A714-40E4-A961-5B0ADC1C6341}" srcOrd="0" destOrd="0" presId="urn:microsoft.com/office/officeart/2005/8/layout/vList2"/>
    <dgm:cxn modelId="{F85FA65D-FAE1-4E41-8D70-1D167731A6CC}" srcId="{533A5D0C-46A8-4DFA-9C1E-477AF7CC7DF4}" destId="{2210B16C-C94B-4802-B5B9-1E88C65C6F04}" srcOrd="0" destOrd="0" parTransId="{842ED2CA-9C99-4865-A74C-54B66F12E276}" sibTransId="{E58F237C-D7E8-4B6A-92E2-87B8BD57A892}"/>
    <dgm:cxn modelId="{D7D68743-7423-4319-94F2-926D38A17DEE}" type="presParOf" srcId="{99238BFB-CA43-4583-B8DB-F681878A6B95}" destId="{10CB2C66-A714-40E4-A961-5B0ADC1C63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9C5C81B9-95FD-4788-943F-0335D0ED994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C758A320-DAA0-45DB-865C-DAA90C4EA648}">
      <dgm:prSet/>
      <dgm:spPr/>
      <dgm:t>
        <a:bodyPr/>
        <a:lstStyle/>
        <a:p>
          <a:pPr rtl="0"/>
          <a:r>
            <a:rPr lang="en-US" dirty="0" smtClean="0"/>
            <a:t>Detailed ALFRED geometry by NRG based on LEADER design</a:t>
          </a:r>
          <a:endParaRPr lang="it-IT" dirty="0"/>
        </a:p>
      </dgm:t>
    </dgm:pt>
    <dgm:pt modelId="{BB745DD3-B07C-4006-9BCC-66263FC9D25C}" type="parTrans" cxnId="{1C7E682C-1B1C-4CFD-8772-5FC27A8C97AB}">
      <dgm:prSet/>
      <dgm:spPr/>
      <dgm:t>
        <a:bodyPr/>
        <a:lstStyle/>
        <a:p>
          <a:endParaRPr lang="it-IT"/>
        </a:p>
      </dgm:t>
    </dgm:pt>
    <dgm:pt modelId="{DCAAB442-2CFA-4C02-BF00-8F2927E93AFF}" type="sibTrans" cxnId="{1C7E682C-1B1C-4CFD-8772-5FC27A8C97AB}">
      <dgm:prSet/>
      <dgm:spPr/>
      <dgm:t>
        <a:bodyPr/>
        <a:lstStyle/>
        <a:p>
          <a:endParaRPr lang="it-IT"/>
        </a:p>
      </dgm:t>
    </dgm:pt>
    <dgm:pt modelId="{0DB5D29A-E825-4591-A5CF-B133766CCE7F}" type="pres">
      <dgm:prSet presAssocID="{9C5C81B9-95FD-4788-943F-0335D0ED9946}" presName="linear" presStyleCnt="0">
        <dgm:presLayoutVars>
          <dgm:animLvl val="lvl"/>
          <dgm:resizeHandles val="exact"/>
        </dgm:presLayoutVars>
      </dgm:prSet>
      <dgm:spPr/>
    </dgm:pt>
    <dgm:pt modelId="{C551B3FD-8D43-4544-88E7-15418B7D695F}" type="pres">
      <dgm:prSet presAssocID="{C758A320-DAA0-45DB-865C-DAA90C4EA648}" presName="parentText" presStyleLbl="node1" presStyleIdx="0" presStyleCnt="1" custLinFactNeighborY="-25332">
        <dgm:presLayoutVars>
          <dgm:chMax val="0"/>
          <dgm:bulletEnabled val="1"/>
        </dgm:presLayoutVars>
      </dgm:prSet>
      <dgm:spPr/>
    </dgm:pt>
  </dgm:ptLst>
  <dgm:cxnLst>
    <dgm:cxn modelId="{93FDE554-1FDA-439C-8EC8-4B6DFB34592F}" type="presOf" srcId="{C758A320-DAA0-45DB-865C-DAA90C4EA648}" destId="{C551B3FD-8D43-4544-88E7-15418B7D695F}" srcOrd="0" destOrd="0" presId="urn:microsoft.com/office/officeart/2005/8/layout/vList2"/>
    <dgm:cxn modelId="{962BE544-D770-4E26-8399-795D0F2263E3}" type="presOf" srcId="{9C5C81B9-95FD-4788-943F-0335D0ED9946}" destId="{0DB5D29A-E825-4591-A5CF-B133766CCE7F}" srcOrd="0" destOrd="0" presId="urn:microsoft.com/office/officeart/2005/8/layout/vList2"/>
    <dgm:cxn modelId="{1C7E682C-1B1C-4CFD-8772-5FC27A8C97AB}" srcId="{9C5C81B9-95FD-4788-943F-0335D0ED9946}" destId="{C758A320-DAA0-45DB-865C-DAA90C4EA648}" srcOrd="0" destOrd="0" parTransId="{BB745DD3-B07C-4006-9BCC-66263FC9D25C}" sibTransId="{DCAAB442-2CFA-4C02-BF00-8F2927E93AFF}"/>
    <dgm:cxn modelId="{C48016BB-3132-4B0D-91A1-D97FE81FD941}" type="presParOf" srcId="{0DB5D29A-E825-4591-A5CF-B133766CCE7F}" destId="{C551B3FD-8D43-4544-88E7-15418B7D695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0E75C51-7CB7-426C-BDBB-B2D196154B90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523AE1B-526F-463D-8AA9-79A6DB32F797}">
      <dgm:prSet phldrT="[Testo]"/>
      <dgm:spPr/>
      <dgm:t>
        <a:bodyPr/>
        <a:lstStyle/>
        <a:p>
          <a:r>
            <a:rPr lang="en-US" dirty="0" smtClean="0"/>
            <a:t>Pool Mixing</a:t>
          </a:r>
          <a:endParaRPr lang="it-IT" dirty="0"/>
        </a:p>
      </dgm:t>
    </dgm:pt>
    <dgm:pt modelId="{0AFD73DF-2922-48C4-83CB-1EB8EF50C439}" type="parTrans" cxnId="{38FF15C4-E5F5-471D-BD4E-DBCE9EBB9BF2}">
      <dgm:prSet/>
      <dgm:spPr/>
      <dgm:t>
        <a:bodyPr/>
        <a:lstStyle/>
        <a:p>
          <a:endParaRPr lang="it-IT"/>
        </a:p>
      </dgm:t>
    </dgm:pt>
    <dgm:pt modelId="{72293B75-BD17-4EC8-AEF1-5D6DA07A8195}" type="sibTrans" cxnId="{38FF15C4-E5F5-471D-BD4E-DBCE9EBB9BF2}">
      <dgm:prSet/>
      <dgm:spPr/>
      <dgm:t>
        <a:bodyPr/>
        <a:lstStyle/>
        <a:p>
          <a:endParaRPr lang="it-IT"/>
        </a:p>
      </dgm:t>
    </dgm:pt>
    <dgm:pt modelId="{8E61EF86-BAE4-489B-9B32-AA887CB851E1}">
      <dgm:prSet phldrT="[Testo]"/>
      <dgm:spPr/>
      <dgm:t>
        <a:bodyPr/>
        <a:lstStyle/>
        <a:p>
          <a:r>
            <a:rPr lang="en-US" dirty="0" smtClean="0"/>
            <a:t>Reference data</a:t>
          </a:r>
          <a:endParaRPr lang="it-IT" dirty="0"/>
        </a:p>
      </dgm:t>
    </dgm:pt>
    <dgm:pt modelId="{C65A0E7D-F7AF-44D5-87DC-5C6034C4FEA6}" type="parTrans" cxnId="{C3BAF0B0-7710-4ECF-BD40-9ABAB23A830A}">
      <dgm:prSet/>
      <dgm:spPr/>
      <dgm:t>
        <a:bodyPr/>
        <a:lstStyle/>
        <a:p>
          <a:endParaRPr lang="it-IT"/>
        </a:p>
      </dgm:t>
    </dgm:pt>
    <dgm:pt modelId="{C432ED2B-5588-46A7-8661-8A750AA38576}" type="sibTrans" cxnId="{C3BAF0B0-7710-4ECF-BD40-9ABAB23A830A}">
      <dgm:prSet/>
      <dgm:spPr/>
      <dgm:t>
        <a:bodyPr/>
        <a:lstStyle/>
        <a:p>
          <a:endParaRPr lang="it-IT"/>
        </a:p>
      </dgm:t>
    </dgm:pt>
    <dgm:pt modelId="{5F41554D-C2D0-4D02-B6B3-6B8FAA597AA3}">
      <dgm:prSet phldrT="[Testo]"/>
      <dgm:spPr/>
      <dgm:t>
        <a:bodyPr/>
        <a:lstStyle/>
        <a:p>
          <a:r>
            <a:rPr lang="en-US" dirty="0" smtClean="0"/>
            <a:t>Simulations</a:t>
          </a:r>
          <a:endParaRPr lang="it-IT" dirty="0"/>
        </a:p>
      </dgm:t>
    </dgm:pt>
    <dgm:pt modelId="{C5B993D3-13A0-47D3-B72D-DD38E735C87D}" type="parTrans" cxnId="{391CE441-F79A-4702-AA3E-9CF0F28A311E}">
      <dgm:prSet/>
      <dgm:spPr/>
      <dgm:t>
        <a:bodyPr/>
        <a:lstStyle/>
        <a:p>
          <a:endParaRPr lang="it-IT"/>
        </a:p>
      </dgm:t>
    </dgm:pt>
    <dgm:pt modelId="{7F605A1D-4CC6-47B4-B589-7BD1509C9313}" type="sibTrans" cxnId="{391CE441-F79A-4702-AA3E-9CF0F28A311E}">
      <dgm:prSet/>
      <dgm:spPr/>
      <dgm:t>
        <a:bodyPr/>
        <a:lstStyle/>
        <a:p>
          <a:endParaRPr lang="it-IT"/>
        </a:p>
      </dgm:t>
    </dgm:pt>
    <dgm:pt modelId="{6C0B1783-A924-4E4A-9189-81E7FBB324E1}">
      <dgm:prSet phldrT="[Testo]"/>
      <dgm:spPr/>
      <dgm:t>
        <a:bodyPr/>
        <a:lstStyle/>
        <a:p>
          <a:r>
            <a:rPr lang="en-US" dirty="0" smtClean="0"/>
            <a:t>Solidification</a:t>
          </a:r>
          <a:endParaRPr lang="it-IT" dirty="0"/>
        </a:p>
      </dgm:t>
    </dgm:pt>
    <dgm:pt modelId="{5F50C586-360F-47FB-BD70-D10E62B51AD9}" type="parTrans" cxnId="{0298A8B8-02F1-43BA-AAFE-7A747A4EEC8A}">
      <dgm:prSet/>
      <dgm:spPr/>
      <dgm:t>
        <a:bodyPr/>
        <a:lstStyle/>
        <a:p>
          <a:endParaRPr lang="it-IT"/>
        </a:p>
      </dgm:t>
    </dgm:pt>
    <dgm:pt modelId="{F186B255-0973-447A-90E3-067A12327176}" type="sibTrans" cxnId="{0298A8B8-02F1-43BA-AAFE-7A747A4EEC8A}">
      <dgm:prSet/>
      <dgm:spPr/>
      <dgm:t>
        <a:bodyPr/>
        <a:lstStyle/>
        <a:p>
          <a:endParaRPr lang="it-IT"/>
        </a:p>
      </dgm:t>
    </dgm:pt>
    <dgm:pt modelId="{36DC8950-FB24-41B9-9367-7C77A69B1A6C}">
      <dgm:prSet phldrT="[Testo]"/>
      <dgm:spPr/>
      <dgm:t>
        <a:bodyPr/>
        <a:lstStyle/>
        <a:p>
          <a:r>
            <a:rPr lang="en-US" dirty="0" smtClean="0"/>
            <a:t>Reference data</a:t>
          </a:r>
          <a:endParaRPr lang="it-IT" dirty="0"/>
        </a:p>
      </dgm:t>
    </dgm:pt>
    <dgm:pt modelId="{538158C2-19A1-4617-9876-8CE89FE64639}" type="parTrans" cxnId="{5220D588-B247-42C6-80DE-988969AB9556}">
      <dgm:prSet/>
      <dgm:spPr/>
      <dgm:t>
        <a:bodyPr/>
        <a:lstStyle/>
        <a:p>
          <a:endParaRPr lang="it-IT"/>
        </a:p>
      </dgm:t>
    </dgm:pt>
    <dgm:pt modelId="{B91BAC2F-1E04-4F3C-BF47-D1EE943989E8}" type="sibTrans" cxnId="{5220D588-B247-42C6-80DE-988969AB9556}">
      <dgm:prSet/>
      <dgm:spPr/>
      <dgm:t>
        <a:bodyPr/>
        <a:lstStyle/>
        <a:p>
          <a:endParaRPr lang="it-IT"/>
        </a:p>
      </dgm:t>
    </dgm:pt>
    <dgm:pt modelId="{8A8497C5-02C3-4E57-A53B-8D2495529B1C}">
      <dgm:prSet phldrT="[Testo]"/>
      <dgm:spPr/>
      <dgm:t>
        <a:bodyPr/>
        <a:lstStyle/>
        <a:p>
          <a:r>
            <a:rPr lang="en-US" dirty="0" smtClean="0"/>
            <a:t>Model development and evaluation</a:t>
          </a:r>
          <a:endParaRPr lang="it-IT" dirty="0"/>
        </a:p>
      </dgm:t>
    </dgm:pt>
    <dgm:pt modelId="{00BB661D-0B3B-49C2-9270-CE94FF9CC4A0}" type="parTrans" cxnId="{346296B9-1DC9-4E89-98E3-FF8493337215}">
      <dgm:prSet/>
      <dgm:spPr/>
      <dgm:t>
        <a:bodyPr/>
        <a:lstStyle/>
        <a:p>
          <a:endParaRPr lang="it-IT"/>
        </a:p>
      </dgm:t>
    </dgm:pt>
    <dgm:pt modelId="{4F27024F-9871-4022-9151-740A0CC00FDD}" type="sibTrans" cxnId="{346296B9-1DC9-4E89-98E3-FF8493337215}">
      <dgm:prSet/>
      <dgm:spPr/>
      <dgm:t>
        <a:bodyPr/>
        <a:lstStyle/>
        <a:p>
          <a:endParaRPr lang="it-IT"/>
        </a:p>
      </dgm:t>
    </dgm:pt>
    <dgm:pt modelId="{BBDA7997-14C5-4D73-AD56-60CC4A7665DC}" type="pres">
      <dgm:prSet presAssocID="{D0E75C51-7CB7-426C-BDBB-B2D196154B9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52ED512-6DE0-4389-8102-B793690E44CC}" type="pres">
      <dgm:prSet presAssocID="{6523AE1B-526F-463D-8AA9-79A6DB32F797}" presName="root" presStyleCnt="0"/>
      <dgm:spPr/>
    </dgm:pt>
    <dgm:pt modelId="{52E471D0-40FC-43CB-ACC4-DD71B5048438}" type="pres">
      <dgm:prSet presAssocID="{6523AE1B-526F-463D-8AA9-79A6DB32F797}" presName="rootComposite" presStyleCnt="0"/>
      <dgm:spPr/>
    </dgm:pt>
    <dgm:pt modelId="{DD94CF63-08D8-4DB0-A070-30994EEF23B3}" type="pres">
      <dgm:prSet presAssocID="{6523AE1B-526F-463D-8AA9-79A6DB32F797}" presName="rootText" presStyleLbl="node1" presStyleIdx="0" presStyleCnt="2"/>
      <dgm:spPr/>
    </dgm:pt>
    <dgm:pt modelId="{D5A25B16-14EE-463A-BCA4-A8CD83D591CA}" type="pres">
      <dgm:prSet presAssocID="{6523AE1B-526F-463D-8AA9-79A6DB32F797}" presName="rootConnector" presStyleLbl="node1" presStyleIdx="0" presStyleCnt="2"/>
      <dgm:spPr/>
    </dgm:pt>
    <dgm:pt modelId="{01193C2C-41B8-4CB7-ABF5-6F718A7E9CEB}" type="pres">
      <dgm:prSet presAssocID="{6523AE1B-526F-463D-8AA9-79A6DB32F797}" presName="childShape" presStyleCnt="0"/>
      <dgm:spPr/>
    </dgm:pt>
    <dgm:pt modelId="{FD4D85C7-1F2A-4F6B-B2D2-C5DE81977B45}" type="pres">
      <dgm:prSet presAssocID="{C65A0E7D-F7AF-44D5-87DC-5C6034C4FEA6}" presName="Name13" presStyleLbl="parChTrans1D2" presStyleIdx="0" presStyleCnt="4"/>
      <dgm:spPr/>
    </dgm:pt>
    <dgm:pt modelId="{207B1596-43BB-41BB-A8DA-EC32E918476D}" type="pres">
      <dgm:prSet presAssocID="{8E61EF86-BAE4-489B-9B32-AA887CB851E1}" presName="childText" presStyleLbl="bgAcc1" presStyleIdx="0" presStyleCnt="4">
        <dgm:presLayoutVars>
          <dgm:bulletEnabled val="1"/>
        </dgm:presLayoutVars>
      </dgm:prSet>
      <dgm:spPr/>
    </dgm:pt>
    <dgm:pt modelId="{573EFDC0-D0BB-4F8B-833D-33E8A1F7C93A}" type="pres">
      <dgm:prSet presAssocID="{C5B993D3-13A0-47D3-B72D-DD38E735C87D}" presName="Name13" presStyleLbl="parChTrans1D2" presStyleIdx="1" presStyleCnt="4"/>
      <dgm:spPr/>
    </dgm:pt>
    <dgm:pt modelId="{05813615-886D-4AC0-A6D0-3B98ABD6AB33}" type="pres">
      <dgm:prSet presAssocID="{5F41554D-C2D0-4D02-B6B3-6B8FAA597AA3}" presName="childText" presStyleLbl="bgAcc1" presStyleIdx="1" presStyleCnt="4">
        <dgm:presLayoutVars>
          <dgm:bulletEnabled val="1"/>
        </dgm:presLayoutVars>
      </dgm:prSet>
      <dgm:spPr/>
    </dgm:pt>
    <dgm:pt modelId="{3B961DC4-246E-46C5-B778-00F7CE6C4418}" type="pres">
      <dgm:prSet presAssocID="{6C0B1783-A924-4E4A-9189-81E7FBB324E1}" presName="root" presStyleCnt="0"/>
      <dgm:spPr/>
    </dgm:pt>
    <dgm:pt modelId="{0284861D-517A-4166-BD9E-2426E939C1C9}" type="pres">
      <dgm:prSet presAssocID="{6C0B1783-A924-4E4A-9189-81E7FBB324E1}" presName="rootComposite" presStyleCnt="0"/>
      <dgm:spPr/>
    </dgm:pt>
    <dgm:pt modelId="{3DC5257C-33E3-4BF2-AC11-AF9626B36831}" type="pres">
      <dgm:prSet presAssocID="{6C0B1783-A924-4E4A-9189-81E7FBB324E1}" presName="rootText" presStyleLbl="node1" presStyleIdx="1" presStyleCnt="2"/>
      <dgm:spPr/>
    </dgm:pt>
    <dgm:pt modelId="{B88855FC-EBDE-4EE1-BC3A-FECE8D8A6F85}" type="pres">
      <dgm:prSet presAssocID="{6C0B1783-A924-4E4A-9189-81E7FBB324E1}" presName="rootConnector" presStyleLbl="node1" presStyleIdx="1" presStyleCnt="2"/>
      <dgm:spPr/>
    </dgm:pt>
    <dgm:pt modelId="{38B78D5F-DB47-46D5-B488-109DFD998626}" type="pres">
      <dgm:prSet presAssocID="{6C0B1783-A924-4E4A-9189-81E7FBB324E1}" presName="childShape" presStyleCnt="0"/>
      <dgm:spPr/>
    </dgm:pt>
    <dgm:pt modelId="{0711366F-9451-49BE-BCEF-4D9C14E3F932}" type="pres">
      <dgm:prSet presAssocID="{538158C2-19A1-4617-9876-8CE89FE64639}" presName="Name13" presStyleLbl="parChTrans1D2" presStyleIdx="2" presStyleCnt="4"/>
      <dgm:spPr/>
    </dgm:pt>
    <dgm:pt modelId="{106F7F76-77CB-4DEC-84BA-ADF2BAEB7E62}" type="pres">
      <dgm:prSet presAssocID="{36DC8950-FB24-41B9-9367-7C77A69B1A6C}" presName="childText" presStyleLbl="bgAcc1" presStyleIdx="2" presStyleCnt="4">
        <dgm:presLayoutVars>
          <dgm:bulletEnabled val="1"/>
        </dgm:presLayoutVars>
      </dgm:prSet>
      <dgm:spPr/>
    </dgm:pt>
    <dgm:pt modelId="{D32DD4F0-63A5-45BC-936C-88454562D206}" type="pres">
      <dgm:prSet presAssocID="{00BB661D-0B3B-49C2-9270-CE94FF9CC4A0}" presName="Name13" presStyleLbl="parChTrans1D2" presStyleIdx="3" presStyleCnt="4"/>
      <dgm:spPr/>
    </dgm:pt>
    <dgm:pt modelId="{386B6584-A79C-4583-BF5E-3F16FF8840BE}" type="pres">
      <dgm:prSet presAssocID="{8A8497C5-02C3-4E57-A53B-8D2495529B1C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A57BA7A1-6587-4D49-B911-1258910B3F3C}" type="presOf" srcId="{C65A0E7D-F7AF-44D5-87DC-5C6034C4FEA6}" destId="{FD4D85C7-1F2A-4F6B-B2D2-C5DE81977B45}" srcOrd="0" destOrd="0" presId="urn:microsoft.com/office/officeart/2005/8/layout/hierarchy3"/>
    <dgm:cxn modelId="{46F2EEF0-7B76-459B-8B3E-3653E873B266}" type="presOf" srcId="{36DC8950-FB24-41B9-9367-7C77A69B1A6C}" destId="{106F7F76-77CB-4DEC-84BA-ADF2BAEB7E62}" srcOrd="0" destOrd="0" presId="urn:microsoft.com/office/officeart/2005/8/layout/hierarchy3"/>
    <dgm:cxn modelId="{71A5D448-E2DB-4AFE-AA62-01718728B64E}" type="presOf" srcId="{6523AE1B-526F-463D-8AA9-79A6DB32F797}" destId="{D5A25B16-14EE-463A-BCA4-A8CD83D591CA}" srcOrd="1" destOrd="0" presId="urn:microsoft.com/office/officeart/2005/8/layout/hierarchy3"/>
    <dgm:cxn modelId="{391CE441-F79A-4702-AA3E-9CF0F28A311E}" srcId="{6523AE1B-526F-463D-8AA9-79A6DB32F797}" destId="{5F41554D-C2D0-4D02-B6B3-6B8FAA597AA3}" srcOrd="1" destOrd="0" parTransId="{C5B993D3-13A0-47D3-B72D-DD38E735C87D}" sibTransId="{7F605A1D-4CC6-47B4-B589-7BD1509C9313}"/>
    <dgm:cxn modelId="{5220D588-B247-42C6-80DE-988969AB9556}" srcId="{6C0B1783-A924-4E4A-9189-81E7FBB324E1}" destId="{36DC8950-FB24-41B9-9367-7C77A69B1A6C}" srcOrd="0" destOrd="0" parTransId="{538158C2-19A1-4617-9876-8CE89FE64639}" sibTransId="{B91BAC2F-1E04-4F3C-BF47-D1EE943989E8}"/>
    <dgm:cxn modelId="{20FD9826-467A-44D0-A3BD-A353C9B48EA5}" type="presOf" srcId="{00BB661D-0B3B-49C2-9270-CE94FF9CC4A0}" destId="{D32DD4F0-63A5-45BC-936C-88454562D206}" srcOrd="0" destOrd="0" presId="urn:microsoft.com/office/officeart/2005/8/layout/hierarchy3"/>
    <dgm:cxn modelId="{BBDCCBFE-6D44-4868-8CED-EB7767BF86B7}" type="presOf" srcId="{5F41554D-C2D0-4D02-B6B3-6B8FAA597AA3}" destId="{05813615-886D-4AC0-A6D0-3B98ABD6AB33}" srcOrd="0" destOrd="0" presId="urn:microsoft.com/office/officeart/2005/8/layout/hierarchy3"/>
    <dgm:cxn modelId="{B7784607-3819-46CB-BCF4-B31085FD7CD0}" type="presOf" srcId="{538158C2-19A1-4617-9876-8CE89FE64639}" destId="{0711366F-9451-49BE-BCEF-4D9C14E3F932}" srcOrd="0" destOrd="0" presId="urn:microsoft.com/office/officeart/2005/8/layout/hierarchy3"/>
    <dgm:cxn modelId="{346296B9-1DC9-4E89-98E3-FF8493337215}" srcId="{6C0B1783-A924-4E4A-9189-81E7FBB324E1}" destId="{8A8497C5-02C3-4E57-A53B-8D2495529B1C}" srcOrd="1" destOrd="0" parTransId="{00BB661D-0B3B-49C2-9270-CE94FF9CC4A0}" sibTransId="{4F27024F-9871-4022-9151-740A0CC00FDD}"/>
    <dgm:cxn modelId="{38FF15C4-E5F5-471D-BD4E-DBCE9EBB9BF2}" srcId="{D0E75C51-7CB7-426C-BDBB-B2D196154B90}" destId="{6523AE1B-526F-463D-8AA9-79A6DB32F797}" srcOrd="0" destOrd="0" parTransId="{0AFD73DF-2922-48C4-83CB-1EB8EF50C439}" sibTransId="{72293B75-BD17-4EC8-AEF1-5D6DA07A8195}"/>
    <dgm:cxn modelId="{C3BAF0B0-7710-4ECF-BD40-9ABAB23A830A}" srcId="{6523AE1B-526F-463D-8AA9-79A6DB32F797}" destId="{8E61EF86-BAE4-489B-9B32-AA887CB851E1}" srcOrd="0" destOrd="0" parTransId="{C65A0E7D-F7AF-44D5-87DC-5C6034C4FEA6}" sibTransId="{C432ED2B-5588-46A7-8661-8A750AA38576}"/>
    <dgm:cxn modelId="{70B1A2A9-A185-421F-9A47-CC3A515BD0EB}" type="presOf" srcId="{6523AE1B-526F-463D-8AA9-79A6DB32F797}" destId="{DD94CF63-08D8-4DB0-A070-30994EEF23B3}" srcOrd="0" destOrd="0" presId="urn:microsoft.com/office/officeart/2005/8/layout/hierarchy3"/>
    <dgm:cxn modelId="{0298A8B8-02F1-43BA-AAFE-7A747A4EEC8A}" srcId="{D0E75C51-7CB7-426C-BDBB-B2D196154B90}" destId="{6C0B1783-A924-4E4A-9189-81E7FBB324E1}" srcOrd="1" destOrd="0" parTransId="{5F50C586-360F-47FB-BD70-D10E62B51AD9}" sibTransId="{F186B255-0973-447A-90E3-067A12327176}"/>
    <dgm:cxn modelId="{64E10DBF-5679-4FDE-B71D-C734D55B50CC}" type="presOf" srcId="{C5B993D3-13A0-47D3-B72D-DD38E735C87D}" destId="{573EFDC0-D0BB-4F8B-833D-33E8A1F7C93A}" srcOrd="0" destOrd="0" presId="urn:microsoft.com/office/officeart/2005/8/layout/hierarchy3"/>
    <dgm:cxn modelId="{4E721BA0-C6DA-4FFB-953E-0006365B7785}" type="presOf" srcId="{6C0B1783-A924-4E4A-9189-81E7FBB324E1}" destId="{3DC5257C-33E3-4BF2-AC11-AF9626B36831}" srcOrd="0" destOrd="0" presId="urn:microsoft.com/office/officeart/2005/8/layout/hierarchy3"/>
    <dgm:cxn modelId="{D441EF05-445C-4A0A-9634-54D037C0101E}" type="presOf" srcId="{8A8497C5-02C3-4E57-A53B-8D2495529B1C}" destId="{386B6584-A79C-4583-BF5E-3F16FF8840BE}" srcOrd="0" destOrd="0" presId="urn:microsoft.com/office/officeart/2005/8/layout/hierarchy3"/>
    <dgm:cxn modelId="{5FD7830C-A3DD-4229-8E23-22CA3EA2ACAF}" type="presOf" srcId="{8E61EF86-BAE4-489B-9B32-AA887CB851E1}" destId="{207B1596-43BB-41BB-A8DA-EC32E918476D}" srcOrd="0" destOrd="0" presId="urn:microsoft.com/office/officeart/2005/8/layout/hierarchy3"/>
    <dgm:cxn modelId="{8077D2E2-8051-4152-870D-8426014A2120}" type="presOf" srcId="{6C0B1783-A924-4E4A-9189-81E7FBB324E1}" destId="{B88855FC-EBDE-4EE1-BC3A-FECE8D8A6F85}" srcOrd="1" destOrd="0" presId="urn:microsoft.com/office/officeart/2005/8/layout/hierarchy3"/>
    <dgm:cxn modelId="{011A706B-4454-492E-A3DF-E344CEE1ACF9}" type="presOf" srcId="{D0E75C51-7CB7-426C-BDBB-B2D196154B90}" destId="{BBDA7997-14C5-4D73-AD56-60CC4A7665DC}" srcOrd="0" destOrd="0" presId="urn:microsoft.com/office/officeart/2005/8/layout/hierarchy3"/>
    <dgm:cxn modelId="{401AE912-30CE-4AE6-ACBB-12197EE8258B}" type="presParOf" srcId="{BBDA7997-14C5-4D73-AD56-60CC4A7665DC}" destId="{852ED512-6DE0-4389-8102-B793690E44CC}" srcOrd="0" destOrd="0" presId="urn:microsoft.com/office/officeart/2005/8/layout/hierarchy3"/>
    <dgm:cxn modelId="{2C4C9508-7CA4-4A01-B955-50E2C20308D3}" type="presParOf" srcId="{852ED512-6DE0-4389-8102-B793690E44CC}" destId="{52E471D0-40FC-43CB-ACC4-DD71B5048438}" srcOrd="0" destOrd="0" presId="urn:microsoft.com/office/officeart/2005/8/layout/hierarchy3"/>
    <dgm:cxn modelId="{24FD68B7-D06C-4AC5-A929-D528007FDC0B}" type="presParOf" srcId="{52E471D0-40FC-43CB-ACC4-DD71B5048438}" destId="{DD94CF63-08D8-4DB0-A070-30994EEF23B3}" srcOrd="0" destOrd="0" presId="urn:microsoft.com/office/officeart/2005/8/layout/hierarchy3"/>
    <dgm:cxn modelId="{4BCE4C17-4ECA-49B5-83A9-5419F90DDA6C}" type="presParOf" srcId="{52E471D0-40FC-43CB-ACC4-DD71B5048438}" destId="{D5A25B16-14EE-463A-BCA4-A8CD83D591CA}" srcOrd="1" destOrd="0" presId="urn:microsoft.com/office/officeart/2005/8/layout/hierarchy3"/>
    <dgm:cxn modelId="{E973EAAE-2BA2-4FAC-B4B9-0DB4D5C6B668}" type="presParOf" srcId="{852ED512-6DE0-4389-8102-B793690E44CC}" destId="{01193C2C-41B8-4CB7-ABF5-6F718A7E9CEB}" srcOrd="1" destOrd="0" presId="urn:microsoft.com/office/officeart/2005/8/layout/hierarchy3"/>
    <dgm:cxn modelId="{80079691-671B-43A9-BB31-ABCA857E698F}" type="presParOf" srcId="{01193C2C-41B8-4CB7-ABF5-6F718A7E9CEB}" destId="{FD4D85C7-1F2A-4F6B-B2D2-C5DE81977B45}" srcOrd="0" destOrd="0" presId="urn:microsoft.com/office/officeart/2005/8/layout/hierarchy3"/>
    <dgm:cxn modelId="{7D7B46CA-AC0F-4596-8F1B-0403D87451DB}" type="presParOf" srcId="{01193C2C-41B8-4CB7-ABF5-6F718A7E9CEB}" destId="{207B1596-43BB-41BB-A8DA-EC32E918476D}" srcOrd="1" destOrd="0" presId="urn:microsoft.com/office/officeart/2005/8/layout/hierarchy3"/>
    <dgm:cxn modelId="{FCA0923C-9A11-4785-970C-EB9B2D9B963C}" type="presParOf" srcId="{01193C2C-41B8-4CB7-ABF5-6F718A7E9CEB}" destId="{573EFDC0-D0BB-4F8B-833D-33E8A1F7C93A}" srcOrd="2" destOrd="0" presId="urn:microsoft.com/office/officeart/2005/8/layout/hierarchy3"/>
    <dgm:cxn modelId="{D33021EE-DBF6-4CD5-B3E8-F8137F3C3221}" type="presParOf" srcId="{01193C2C-41B8-4CB7-ABF5-6F718A7E9CEB}" destId="{05813615-886D-4AC0-A6D0-3B98ABD6AB33}" srcOrd="3" destOrd="0" presId="urn:microsoft.com/office/officeart/2005/8/layout/hierarchy3"/>
    <dgm:cxn modelId="{DD0DE6F7-F188-49D5-AFAA-7C28CE59B13F}" type="presParOf" srcId="{BBDA7997-14C5-4D73-AD56-60CC4A7665DC}" destId="{3B961DC4-246E-46C5-B778-00F7CE6C4418}" srcOrd="1" destOrd="0" presId="urn:microsoft.com/office/officeart/2005/8/layout/hierarchy3"/>
    <dgm:cxn modelId="{F9D72458-9C6D-4DE5-8237-FBF3A8AAFFE1}" type="presParOf" srcId="{3B961DC4-246E-46C5-B778-00F7CE6C4418}" destId="{0284861D-517A-4166-BD9E-2426E939C1C9}" srcOrd="0" destOrd="0" presId="urn:microsoft.com/office/officeart/2005/8/layout/hierarchy3"/>
    <dgm:cxn modelId="{003D7F77-4468-4AD1-9293-53F8F1C22DF9}" type="presParOf" srcId="{0284861D-517A-4166-BD9E-2426E939C1C9}" destId="{3DC5257C-33E3-4BF2-AC11-AF9626B36831}" srcOrd="0" destOrd="0" presId="urn:microsoft.com/office/officeart/2005/8/layout/hierarchy3"/>
    <dgm:cxn modelId="{155C08A0-5844-4D47-9114-988772B67C5C}" type="presParOf" srcId="{0284861D-517A-4166-BD9E-2426E939C1C9}" destId="{B88855FC-EBDE-4EE1-BC3A-FECE8D8A6F85}" srcOrd="1" destOrd="0" presId="urn:microsoft.com/office/officeart/2005/8/layout/hierarchy3"/>
    <dgm:cxn modelId="{53AD322B-E1C0-47FD-8A39-AA855E0BE918}" type="presParOf" srcId="{3B961DC4-246E-46C5-B778-00F7CE6C4418}" destId="{38B78D5F-DB47-46D5-B488-109DFD998626}" srcOrd="1" destOrd="0" presId="urn:microsoft.com/office/officeart/2005/8/layout/hierarchy3"/>
    <dgm:cxn modelId="{B2E819A6-A7AD-46B2-884C-962A77D8D336}" type="presParOf" srcId="{38B78D5F-DB47-46D5-B488-109DFD998626}" destId="{0711366F-9451-49BE-BCEF-4D9C14E3F932}" srcOrd="0" destOrd="0" presId="urn:microsoft.com/office/officeart/2005/8/layout/hierarchy3"/>
    <dgm:cxn modelId="{4B683CA2-FD2E-4550-BB50-384D6819E43B}" type="presParOf" srcId="{38B78D5F-DB47-46D5-B488-109DFD998626}" destId="{106F7F76-77CB-4DEC-84BA-ADF2BAEB7E62}" srcOrd="1" destOrd="0" presId="urn:microsoft.com/office/officeart/2005/8/layout/hierarchy3"/>
    <dgm:cxn modelId="{B03FEA00-B5B3-4099-A08B-C767D14F3655}" type="presParOf" srcId="{38B78D5F-DB47-46D5-B488-109DFD998626}" destId="{D32DD4F0-63A5-45BC-936C-88454562D206}" srcOrd="2" destOrd="0" presId="urn:microsoft.com/office/officeart/2005/8/layout/hierarchy3"/>
    <dgm:cxn modelId="{B40C9AC0-1A8C-4F80-B134-0E54B86D1413}" type="presParOf" srcId="{38B78D5F-DB47-46D5-B488-109DFD998626}" destId="{386B6584-A79C-4583-BF5E-3F16FF8840BE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11350B04-044C-4566-AD47-7FFCD14B134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B8BA053F-2486-457B-BD75-7212CC6B3AE8}">
      <dgm:prSet custT="1"/>
      <dgm:spPr/>
      <dgm:t>
        <a:bodyPr/>
        <a:lstStyle/>
        <a:p>
          <a:pPr rtl="0"/>
          <a:r>
            <a:rPr lang="en-US" sz="1800" dirty="0" smtClean="0"/>
            <a:t>Simple parametric ALFRED geometry by CRS4 based on new </a:t>
          </a:r>
          <a:r>
            <a:rPr lang="en-US" sz="1800" dirty="0" err="1" smtClean="0"/>
            <a:t>Ansaldo</a:t>
          </a:r>
          <a:r>
            <a:rPr lang="en-US" sz="1800" dirty="0" smtClean="0"/>
            <a:t> design</a:t>
          </a:r>
          <a:endParaRPr lang="it-IT" sz="1800" dirty="0"/>
        </a:p>
      </dgm:t>
    </dgm:pt>
    <dgm:pt modelId="{9819D2EA-BB1D-4344-A81D-7DCD37BFD2DB}" type="parTrans" cxnId="{483509F1-A537-4CE1-B00F-BCFAFD1B0F35}">
      <dgm:prSet/>
      <dgm:spPr/>
      <dgm:t>
        <a:bodyPr/>
        <a:lstStyle/>
        <a:p>
          <a:endParaRPr lang="it-IT" sz="1800"/>
        </a:p>
      </dgm:t>
    </dgm:pt>
    <dgm:pt modelId="{1D66BAA2-BFDD-4CB4-8D5F-93B05FFF3A73}" type="sibTrans" cxnId="{483509F1-A537-4CE1-B00F-BCFAFD1B0F35}">
      <dgm:prSet/>
      <dgm:spPr/>
      <dgm:t>
        <a:bodyPr/>
        <a:lstStyle/>
        <a:p>
          <a:endParaRPr lang="it-IT" sz="1800"/>
        </a:p>
      </dgm:t>
    </dgm:pt>
    <dgm:pt modelId="{D6626E45-FB2A-4634-B0C6-9E60DE4EFA14}" type="pres">
      <dgm:prSet presAssocID="{11350B04-044C-4566-AD47-7FFCD14B1346}" presName="linear" presStyleCnt="0">
        <dgm:presLayoutVars>
          <dgm:animLvl val="lvl"/>
          <dgm:resizeHandles val="exact"/>
        </dgm:presLayoutVars>
      </dgm:prSet>
      <dgm:spPr/>
    </dgm:pt>
    <dgm:pt modelId="{30A68F46-EB7F-418A-A37B-50C0FCE5DDB5}" type="pres">
      <dgm:prSet presAssocID="{B8BA053F-2486-457B-BD75-7212CC6B3AE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83509F1-A537-4CE1-B00F-BCFAFD1B0F35}" srcId="{11350B04-044C-4566-AD47-7FFCD14B1346}" destId="{B8BA053F-2486-457B-BD75-7212CC6B3AE8}" srcOrd="0" destOrd="0" parTransId="{9819D2EA-BB1D-4344-A81D-7DCD37BFD2DB}" sibTransId="{1D66BAA2-BFDD-4CB4-8D5F-93B05FFF3A73}"/>
    <dgm:cxn modelId="{57249564-5AE4-4078-B135-FA9FB795E696}" type="presOf" srcId="{11350B04-044C-4566-AD47-7FFCD14B1346}" destId="{D6626E45-FB2A-4634-B0C6-9E60DE4EFA14}" srcOrd="0" destOrd="0" presId="urn:microsoft.com/office/officeart/2005/8/layout/vList2"/>
    <dgm:cxn modelId="{736EDC04-AE19-49EE-8EC7-2FBDA5E458A1}" type="presOf" srcId="{B8BA053F-2486-457B-BD75-7212CC6B3AE8}" destId="{30A68F46-EB7F-418A-A37B-50C0FCE5DDB5}" srcOrd="0" destOrd="0" presId="urn:microsoft.com/office/officeart/2005/8/layout/vList2"/>
    <dgm:cxn modelId="{187F2A1F-F8D9-42CC-B651-0FA3092C6FEA}" type="presParOf" srcId="{D6626E45-FB2A-4634-B0C6-9E60DE4EFA14}" destId="{30A68F46-EB7F-418A-A37B-50C0FCE5DDB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1E8B9021-3E03-41C2-93AB-DE8117413E8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78B37DB-F518-44C8-BEA6-325B9411AB25}">
      <dgm:prSet custT="1"/>
      <dgm:spPr/>
      <dgm:t>
        <a:bodyPr/>
        <a:lstStyle/>
        <a:p>
          <a:pPr rtl="0"/>
          <a:r>
            <a:rPr lang="en-US" sz="1800" dirty="0" smtClean="0"/>
            <a:t>Thanks to the “redundancy and diversification” strategy, the conceptual objectives of the Pool CFD modeling work package have been substantially reached, even with the failure of some practical objectives.</a:t>
          </a:r>
          <a:endParaRPr lang="it-IT" sz="1800" dirty="0"/>
        </a:p>
      </dgm:t>
    </dgm:pt>
    <dgm:pt modelId="{0DB397EB-783A-4F0E-B738-442EBA7CCC90}" type="parTrans" cxnId="{69BA2572-8B41-4020-8F72-7474AE624EC8}">
      <dgm:prSet/>
      <dgm:spPr/>
      <dgm:t>
        <a:bodyPr/>
        <a:lstStyle/>
        <a:p>
          <a:endParaRPr lang="it-IT" sz="1800"/>
        </a:p>
      </dgm:t>
    </dgm:pt>
    <dgm:pt modelId="{4CACE318-6B1B-48E9-8E4F-E050A0FF2367}" type="sibTrans" cxnId="{69BA2572-8B41-4020-8F72-7474AE624EC8}">
      <dgm:prSet/>
      <dgm:spPr/>
      <dgm:t>
        <a:bodyPr/>
        <a:lstStyle/>
        <a:p>
          <a:endParaRPr lang="it-IT" sz="1800"/>
        </a:p>
      </dgm:t>
    </dgm:pt>
    <dgm:pt modelId="{FC19934B-71A4-4581-B1A5-E4253D3E0D6D}">
      <dgm:prSet custT="1"/>
      <dgm:spPr/>
      <dgm:t>
        <a:bodyPr/>
        <a:lstStyle/>
        <a:p>
          <a:pPr rtl="0"/>
          <a:r>
            <a:rPr lang="en-US" sz="1800" dirty="0" smtClean="0"/>
            <a:t>Underlying this strategy, many issues and pitfalls have been overcome thanks to the collaborative spirit of the partners.</a:t>
          </a:r>
          <a:endParaRPr lang="it-IT" sz="1800" dirty="0"/>
        </a:p>
      </dgm:t>
    </dgm:pt>
    <dgm:pt modelId="{476603FC-35D4-45C0-A649-82E1DBDE59F2}" type="parTrans" cxnId="{1199A6E2-70DD-47CF-A8F7-041B822BC6D7}">
      <dgm:prSet/>
      <dgm:spPr/>
      <dgm:t>
        <a:bodyPr/>
        <a:lstStyle/>
        <a:p>
          <a:endParaRPr lang="it-IT" sz="1800"/>
        </a:p>
      </dgm:t>
    </dgm:pt>
    <dgm:pt modelId="{D0A67B46-F28D-498A-804A-2AC4F5B1824E}" type="sibTrans" cxnId="{1199A6E2-70DD-47CF-A8F7-041B822BC6D7}">
      <dgm:prSet/>
      <dgm:spPr/>
      <dgm:t>
        <a:bodyPr/>
        <a:lstStyle/>
        <a:p>
          <a:endParaRPr lang="it-IT" sz="1800"/>
        </a:p>
      </dgm:t>
    </dgm:pt>
    <dgm:pt modelId="{4C25A8CB-6EB4-4C88-81DD-6CB6DF4677BE}">
      <dgm:prSet custT="1"/>
      <dgm:spPr/>
      <dgm:t>
        <a:bodyPr/>
        <a:lstStyle/>
        <a:p>
          <a:pPr rtl="0"/>
          <a:r>
            <a:rPr lang="en-US" sz="1800" dirty="0" smtClean="0"/>
            <a:t>This result has been obtained keeping a complete autonomy of the partners with regards to the tools, methods and technics employed.</a:t>
          </a:r>
          <a:endParaRPr lang="it-IT" sz="1800" dirty="0"/>
        </a:p>
      </dgm:t>
    </dgm:pt>
    <dgm:pt modelId="{C66F42B1-B285-4AED-860B-A7C4298FDFAD}" type="parTrans" cxnId="{13B9CA80-C04A-42A2-901D-C17357D495FF}">
      <dgm:prSet/>
      <dgm:spPr/>
      <dgm:t>
        <a:bodyPr/>
        <a:lstStyle/>
        <a:p>
          <a:endParaRPr lang="it-IT" sz="1800"/>
        </a:p>
      </dgm:t>
    </dgm:pt>
    <dgm:pt modelId="{A02E263B-E686-43C3-823C-3526E31478CB}" type="sibTrans" cxnId="{13B9CA80-C04A-42A2-901D-C17357D495FF}">
      <dgm:prSet/>
      <dgm:spPr/>
      <dgm:t>
        <a:bodyPr/>
        <a:lstStyle/>
        <a:p>
          <a:endParaRPr lang="it-IT" sz="1800"/>
        </a:p>
      </dgm:t>
    </dgm:pt>
    <dgm:pt modelId="{CC651A80-1175-4420-8052-41C5598B663E}">
      <dgm:prSet custT="1"/>
      <dgm:spPr/>
      <dgm:t>
        <a:bodyPr/>
        <a:lstStyle/>
        <a:p>
          <a:pPr rtl="0"/>
          <a:r>
            <a:rPr lang="en-US" sz="1800" dirty="0" smtClean="0"/>
            <a:t>The collaboration between experimentalists and CFD analyst has gone both ways and improved mutual understanding .</a:t>
          </a:r>
          <a:endParaRPr lang="it-IT" sz="1800" dirty="0"/>
        </a:p>
      </dgm:t>
    </dgm:pt>
    <dgm:pt modelId="{EDE0A150-8B6F-43AA-980B-B6971A6A5AD7}" type="parTrans" cxnId="{A3DFA16F-717D-480A-9207-53D906992178}">
      <dgm:prSet/>
      <dgm:spPr/>
      <dgm:t>
        <a:bodyPr/>
        <a:lstStyle/>
        <a:p>
          <a:endParaRPr lang="it-IT" sz="1800"/>
        </a:p>
      </dgm:t>
    </dgm:pt>
    <dgm:pt modelId="{21998CD1-5647-4E10-A866-A2AEDCBD0CC2}" type="sibTrans" cxnId="{A3DFA16F-717D-480A-9207-53D906992178}">
      <dgm:prSet/>
      <dgm:spPr/>
      <dgm:t>
        <a:bodyPr/>
        <a:lstStyle/>
        <a:p>
          <a:endParaRPr lang="it-IT" sz="1800"/>
        </a:p>
      </dgm:t>
    </dgm:pt>
    <dgm:pt modelId="{DC15D166-512E-4BCE-B73D-5843FC1C4865}">
      <dgm:prSet custT="1"/>
      <dgm:spPr/>
      <dgm:t>
        <a:bodyPr/>
        <a:lstStyle/>
        <a:p>
          <a:pPr rtl="0"/>
          <a:r>
            <a:rPr lang="en-US" sz="1800" dirty="0" smtClean="0"/>
            <a:t>Improvement of CFD simulation results from pre-tests to post-tests is the result of better understanding of the experiments and of the physics required.</a:t>
          </a:r>
          <a:endParaRPr lang="it-IT" sz="1800" dirty="0"/>
        </a:p>
      </dgm:t>
    </dgm:pt>
    <dgm:pt modelId="{FB9D904F-0E26-4DB2-9D3B-6888B24CC06A}" type="parTrans" cxnId="{123E4AFB-E2EC-4BB7-8886-0983A88C1EDF}">
      <dgm:prSet/>
      <dgm:spPr/>
      <dgm:t>
        <a:bodyPr/>
        <a:lstStyle/>
        <a:p>
          <a:endParaRPr lang="it-IT" sz="1800"/>
        </a:p>
      </dgm:t>
    </dgm:pt>
    <dgm:pt modelId="{B9B5200D-42E9-418B-8615-32AFF8543B69}" type="sibTrans" cxnId="{123E4AFB-E2EC-4BB7-8886-0983A88C1EDF}">
      <dgm:prSet/>
      <dgm:spPr/>
      <dgm:t>
        <a:bodyPr/>
        <a:lstStyle/>
        <a:p>
          <a:endParaRPr lang="it-IT" sz="1800"/>
        </a:p>
      </dgm:t>
    </dgm:pt>
    <dgm:pt modelId="{FF10BE82-F038-455D-9F52-1504FD414164}">
      <dgm:prSet custT="1"/>
      <dgm:spPr/>
      <dgm:t>
        <a:bodyPr/>
        <a:lstStyle/>
        <a:p>
          <a:pPr rtl="0"/>
          <a:r>
            <a:rPr lang="en-US" sz="1800" dirty="0" smtClean="0"/>
            <a:t>For application to GEN-IV designs, CFD appears as a valuable tool, still to be manipulated with due care.</a:t>
          </a:r>
          <a:endParaRPr lang="it-IT" sz="1800" dirty="0"/>
        </a:p>
      </dgm:t>
    </dgm:pt>
    <dgm:pt modelId="{BDE0ADDF-9514-4A68-A0DA-8E18C7C8EF94}" type="parTrans" cxnId="{C76324CF-09D4-4C5F-8044-1F31A1148A05}">
      <dgm:prSet/>
      <dgm:spPr/>
      <dgm:t>
        <a:bodyPr/>
        <a:lstStyle/>
        <a:p>
          <a:endParaRPr lang="it-IT" sz="1800"/>
        </a:p>
      </dgm:t>
    </dgm:pt>
    <dgm:pt modelId="{3F5C6B30-076E-4F2D-B3A4-EAA22CE38A92}" type="sibTrans" cxnId="{C76324CF-09D4-4C5F-8044-1F31A1148A05}">
      <dgm:prSet/>
      <dgm:spPr/>
      <dgm:t>
        <a:bodyPr/>
        <a:lstStyle/>
        <a:p>
          <a:endParaRPr lang="it-IT" sz="1800"/>
        </a:p>
      </dgm:t>
    </dgm:pt>
    <dgm:pt modelId="{1F7830CA-27E4-41C1-A6F1-7AB23B6797D9}" type="pres">
      <dgm:prSet presAssocID="{1E8B9021-3E03-41C2-93AB-DE8117413E89}" presName="linear" presStyleCnt="0">
        <dgm:presLayoutVars>
          <dgm:animLvl val="lvl"/>
          <dgm:resizeHandles val="exact"/>
        </dgm:presLayoutVars>
      </dgm:prSet>
      <dgm:spPr/>
    </dgm:pt>
    <dgm:pt modelId="{6C0AC95F-2F46-440B-8393-900D3E0F05F0}" type="pres">
      <dgm:prSet presAssocID="{E78B37DB-F518-44C8-BEA6-325B9411AB25}" presName="parentText" presStyleLbl="node1" presStyleIdx="0" presStyleCnt="6" custScaleY="10242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AE93B76-C2EB-4FE0-8479-541456AF46B5}" type="pres">
      <dgm:prSet presAssocID="{4CACE318-6B1B-48E9-8E4F-E050A0FF2367}" presName="spacer" presStyleCnt="0"/>
      <dgm:spPr/>
    </dgm:pt>
    <dgm:pt modelId="{AF253670-8C3F-4737-BB94-2A164637F2F7}" type="pres">
      <dgm:prSet presAssocID="{FC19934B-71A4-4581-B1A5-E4253D3E0D6D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F94B64A-4342-4339-82AD-F28D9FDC7620}" type="pres">
      <dgm:prSet presAssocID="{D0A67B46-F28D-498A-804A-2AC4F5B1824E}" presName="spacer" presStyleCnt="0"/>
      <dgm:spPr/>
    </dgm:pt>
    <dgm:pt modelId="{87850320-DE85-4238-BFD1-D7F4754C8DEE}" type="pres">
      <dgm:prSet presAssocID="{4C25A8CB-6EB4-4C88-81DD-6CB6DF4677BE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425BB57C-5D07-4B0A-B604-1720E2111E78}" type="pres">
      <dgm:prSet presAssocID="{A02E263B-E686-43C3-823C-3526E31478CB}" presName="spacer" presStyleCnt="0"/>
      <dgm:spPr/>
    </dgm:pt>
    <dgm:pt modelId="{E9F8B2D0-4BA5-42D3-8A12-C475BFD6BA91}" type="pres">
      <dgm:prSet presAssocID="{CC651A80-1175-4420-8052-41C5598B663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D2501D70-9359-484B-ACE6-8113EA47CDDF}" type="pres">
      <dgm:prSet presAssocID="{21998CD1-5647-4E10-A866-A2AEDCBD0CC2}" presName="spacer" presStyleCnt="0"/>
      <dgm:spPr/>
    </dgm:pt>
    <dgm:pt modelId="{B4A6F7C5-3A13-41C6-B685-DC719FBB4A28}" type="pres">
      <dgm:prSet presAssocID="{DC15D166-512E-4BCE-B73D-5843FC1C4865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E02B0260-8C22-431D-8CD7-D54A76911DED}" type="pres">
      <dgm:prSet presAssocID="{B9B5200D-42E9-418B-8615-32AFF8543B69}" presName="spacer" presStyleCnt="0"/>
      <dgm:spPr/>
    </dgm:pt>
    <dgm:pt modelId="{F84B835B-7598-48BF-8D3B-477CF800CDF1}" type="pres">
      <dgm:prSet presAssocID="{FF10BE82-F038-455D-9F52-1504FD414164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0EA9C735-9E04-404A-99A5-9E80837985EB}" type="presOf" srcId="{4C25A8CB-6EB4-4C88-81DD-6CB6DF4677BE}" destId="{87850320-DE85-4238-BFD1-D7F4754C8DEE}" srcOrd="0" destOrd="0" presId="urn:microsoft.com/office/officeart/2005/8/layout/vList2"/>
    <dgm:cxn modelId="{284F0848-3777-4004-A532-9E96F40A43E6}" type="presOf" srcId="{FC19934B-71A4-4581-B1A5-E4253D3E0D6D}" destId="{AF253670-8C3F-4737-BB94-2A164637F2F7}" srcOrd="0" destOrd="0" presId="urn:microsoft.com/office/officeart/2005/8/layout/vList2"/>
    <dgm:cxn modelId="{0DA03EF2-A093-44EF-B085-50E32AF00EE5}" type="presOf" srcId="{DC15D166-512E-4BCE-B73D-5843FC1C4865}" destId="{B4A6F7C5-3A13-41C6-B685-DC719FBB4A28}" srcOrd="0" destOrd="0" presId="urn:microsoft.com/office/officeart/2005/8/layout/vList2"/>
    <dgm:cxn modelId="{13B9CA80-C04A-42A2-901D-C17357D495FF}" srcId="{1E8B9021-3E03-41C2-93AB-DE8117413E89}" destId="{4C25A8CB-6EB4-4C88-81DD-6CB6DF4677BE}" srcOrd="2" destOrd="0" parTransId="{C66F42B1-B285-4AED-860B-A7C4298FDFAD}" sibTransId="{A02E263B-E686-43C3-823C-3526E31478CB}"/>
    <dgm:cxn modelId="{9410E2FB-6CE3-4C64-B724-372F84CCC0AE}" type="presOf" srcId="{FF10BE82-F038-455D-9F52-1504FD414164}" destId="{F84B835B-7598-48BF-8D3B-477CF800CDF1}" srcOrd="0" destOrd="0" presId="urn:microsoft.com/office/officeart/2005/8/layout/vList2"/>
    <dgm:cxn modelId="{6FEC9F91-5ECB-44FE-8FCE-343103964654}" type="presOf" srcId="{1E8B9021-3E03-41C2-93AB-DE8117413E89}" destId="{1F7830CA-27E4-41C1-A6F1-7AB23B6797D9}" srcOrd="0" destOrd="0" presId="urn:microsoft.com/office/officeart/2005/8/layout/vList2"/>
    <dgm:cxn modelId="{C76324CF-09D4-4C5F-8044-1F31A1148A05}" srcId="{1E8B9021-3E03-41C2-93AB-DE8117413E89}" destId="{FF10BE82-F038-455D-9F52-1504FD414164}" srcOrd="5" destOrd="0" parTransId="{BDE0ADDF-9514-4A68-A0DA-8E18C7C8EF94}" sibTransId="{3F5C6B30-076E-4F2D-B3A4-EAA22CE38A92}"/>
    <dgm:cxn modelId="{A3DFA16F-717D-480A-9207-53D906992178}" srcId="{1E8B9021-3E03-41C2-93AB-DE8117413E89}" destId="{CC651A80-1175-4420-8052-41C5598B663E}" srcOrd="3" destOrd="0" parTransId="{EDE0A150-8B6F-43AA-980B-B6971A6A5AD7}" sibTransId="{21998CD1-5647-4E10-A866-A2AEDCBD0CC2}"/>
    <dgm:cxn modelId="{1199A6E2-70DD-47CF-A8F7-041B822BC6D7}" srcId="{1E8B9021-3E03-41C2-93AB-DE8117413E89}" destId="{FC19934B-71A4-4581-B1A5-E4253D3E0D6D}" srcOrd="1" destOrd="0" parTransId="{476603FC-35D4-45C0-A649-82E1DBDE59F2}" sibTransId="{D0A67B46-F28D-498A-804A-2AC4F5B1824E}"/>
    <dgm:cxn modelId="{AC4A08B0-89C9-44B6-B105-555E67F3291C}" type="presOf" srcId="{CC651A80-1175-4420-8052-41C5598B663E}" destId="{E9F8B2D0-4BA5-42D3-8A12-C475BFD6BA91}" srcOrd="0" destOrd="0" presId="urn:microsoft.com/office/officeart/2005/8/layout/vList2"/>
    <dgm:cxn modelId="{69BA2572-8B41-4020-8F72-7474AE624EC8}" srcId="{1E8B9021-3E03-41C2-93AB-DE8117413E89}" destId="{E78B37DB-F518-44C8-BEA6-325B9411AB25}" srcOrd="0" destOrd="0" parTransId="{0DB397EB-783A-4F0E-B738-442EBA7CCC90}" sibTransId="{4CACE318-6B1B-48E9-8E4F-E050A0FF2367}"/>
    <dgm:cxn modelId="{123E4AFB-E2EC-4BB7-8886-0983A88C1EDF}" srcId="{1E8B9021-3E03-41C2-93AB-DE8117413E89}" destId="{DC15D166-512E-4BCE-B73D-5843FC1C4865}" srcOrd="4" destOrd="0" parTransId="{FB9D904F-0E26-4DB2-9D3B-6888B24CC06A}" sibTransId="{B9B5200D-42E9-418B-8615-32AFF8543B69}"/>
    <dgm:cxn modelId="{8F23B473-4637-4AD9-B80B-A60B17D72E35}" type="presOf" srcId="{E78B37DB-F518-44C8-BEA6-325B9411AB25}" destId="{6C0AC95F-2F46-440B-8393-900D3E0F05F0}" srcOrd="0" destOrd="0" presId="urn:microsoft.com/office/officeart/2005/8/layout/vList2"/>
    <dgm:cxn modelId="{720F537A-A807-48C4-842E-38606F1A2306}" type="presParOf" srcId="{1F7830CA-27E4-41C1-A6F1-7AB23B6797D9}" destId="{6C0AC95F-2F46-440B-8393-900D3E0F05F0}" srcOrd="0" destOrd="0" presId="urn:microsoft.com/office/officeart/2005/8/layout/vList2"/>
    <dgm:cxn modelId="{0B9B504E-4B33-490B-9ED9-A507ECE4BA70}" type="presParOf" srcId="{1F7830CA-27E4-41C1-A6F1-7AB23B6797D9}" destId="{4AE93B76-C2EB-4FE0-8479-541456AF46B5}" srcOrd="1" destOrd="0" presId="urn:microsoft.com/office/officeart/2005/8/layout/vList2"/>
    <dgm:cxn modelId="{0046D05D-F7F9-4E2E-B55B-D63F461705A9}" type="presParOf" srcId="{1F7830CA-27E4-41C1-A6F1-7AB23B6797D9}" destId="{AF253670-8C3F-4737-BB94-2A164637F2F7}" srcOrd="2" destOrd="0" presId="urn:microsoft.com/office/officeart/2005/8/layout/vList2"/>
    <dgm:cxn modelId="{F27D1594-111D-4C29-8BB5-DA26B743910C}" type="presParOf" srcId="{1F7830CA-27E4-41C1-A6F1-7AB23B6797D9}" destId="{8F94B64A-4342-4339-82AD-F28D9FDC7620}" srcOrd="3" destOrd="0" presId="urn:microsoft.com/office/officeart/2005/8/layout/vList2"/>
    <dgm:cxn modelId="{2EDE9DF8-ED30-406E-A716-8ECE5C14B996}" type="presParOf" srcId="{1F7830CA-27E4-41C1-A6F1-7AB23B6797D9}" destId="{87850320-DE85-4238-BFD1-D7F4754C8DEE}" srcOrd="4" destOrd="0" presId="urn:microsoft.com/office/officeart/2005/8/layout/vList2"/>
    <dgm:cxn modelId="{3CE83006-105E-4249-8A15-8F50FF39B146}" type="presParOf" srcId="{1F7830CA-27E4-41C1-A6F1-7AB23B6797D9}" destId="{425BB57C-5D07-4B0A-B604-1720E2111E78}" srcOrd="5" destOrd="0" presId="urn:microsoft.com/office/officeart/2005/8/layout/vList2"/>
    <dgm:cxn modelId="{D50CDBF8-25F8-4CF8-B8FB-1DD0121938AA}" type="presParOf" srcId="{1F7830CA-27E4-41C1-A6F1-7AB23B6797D9}" destId="{E9F8B2D0-4BA5-42D3-8A12-C475BFD6BA91}" srcOrd="6" destOrd="0" presId="urn:microsoft.com/office/officeart/2005/8/layout/vList2"/>
    <dgm:cxn modelId="{E836FEE6-A877-41F8-9447-ED81F2A835C8}" type="presParOf" srcId="{1F7830CA-27E4-41C1-A6F1-7AB23B6797D9}" destId="{D2501D70-9359-484B-ACE6-8113EA47CDDF}" srcOrd="7" destOrd="0" presId="urn:microsoft.com/office/officeart/2005/8/layout/vList2"/>
    <dgm:cxn modelId="{1A7B4FA9-5846-41C4-8996-D67FADC2D593}" type="presParOf" srcId="{1F7830CA-27E4-41C1-A6F1-7AB23B6797D9}" destId="{B4A6F7C5-3A13-41C6-B685-DC719FBB4A28}" srcOrd="8" destOrd="0" presId="urn:microsoft.com/office/officeart/2005/8/layout/vList2"/>
    <dgm:cxn modelId="{E84298FA-1665-4DDE-9CB7-0B563710F921}" type="presParOf" srcId="{1F7830CA-27E4-41C1-A6F1-7AB23B6797D9}" destId="{E02B0260-8C22-431D-8CD7-D54A76911DED}" srcOrd="9" destOrd="0" presId="urn:microsoft.com/office/officeart/2005/8/layout/vList2"/>
    <dgm:cxn modelId="{6228737D-AC62-4773-A085-388D3E7CA38A}" type="presParOf" srcId="{1F7830CA-27E4-41C1-A6F1-7AB23B6797D9}" destId="{F84B835B-7598-48BF-8D3B-477CF800CDF1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2316EAD3-9632-4668-9E0F-F910D10B42C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C99B1F67-3167-41D0-8C86-D93570F7F256}">
      <dgm:prSet custT="1"/>
      <dgm:spPr/>
      <dgm:t>
        <a:bodyPr/>
        <a:lstStyle/>
        <a:p>
          <a:pPr rtl="0"/>
          <a:r>
            <a:rPr lang="en-US" sz="2400" dirty="0" smtClean="0"/>
            <a:t>Thank you for your attention</a:t>
          </a:r>
          <a:endParaRPr lang="it-IT" sz="2400" dirty="0"/>
        </a:p>
      </dgm:t>
    </dgm:pt>
    <dgm:pt modelId="{917BA99B-E26D-4E43-B22B-F7656D9311DC}" type="parTrans" cxnId="{BC7BE49F-80FF-46DC-BC80-FA6EC9C0C319}">
      <dgm:prSet/>
      <dgm:spPr/>
      <dgm:t>
        <a:bodyPr/>
        <a:lstStyle/>
        <a:p>
          <a:endParaRPr lang="it-IT" sz="2400"/>
        </a:p>
      </dgm:t>
    </dgm:pt>
    <dgm:pt modelId="{44C6AB3B-C75F-4528-9A81-80A1126BF166}" type="sibTrans" cxnId="{BC7BE49F-80FF-46DC-BC80-FA6EC9C0C319}">
      <dgm:prSet/>
      <dgm:spPr/>
      <dgm:t>
        <a:bodyPr/>
        <a:lstStyle/>
        <a:p>
          <a:endParaRPr lang="it-IT" sz="2400"/>
        </a:p>
      </dgm:t>
    </dgm:pt>
    <dgm:pt modelId="{B2F42BAE-7C41-4C13-89D0-30FDEB5C1145}" type="pres">
      <dgm:prSet presAssocID="{2316EAD3-9632-4668-9E0F-F910D10B42C6}" presName="linear" presStyleCnt="0">
        <dgm:presLayoutVars>
          <dgm:animLvl val="lvl"/>
          <dgm:resizeHandles val="exact"/>
        </dgm:presLayoutVars>
      </dgm:prSet>
      <dgm:spPr/>
    </dgm:pt>
    <dgm:pt modelId="{EA0E06E7-812A-426E-8DEC-6067AFFFBCE8}" type="pres">
      <dgm:prSet presAssocID="{C99B1F67-3167-41D0-8C86-D93570F7F25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C7BE49F-80FF-46DC-BC80-FA6EC9C0C319}" srcId="{2316EAD3-9632-4668-9E0F-F910D10B42C6}" destId="{C99B1F67-3167-41D0-8C86-D93570F7F256}" srcOrd="0" destOrd="0" parTransId="{917BA99B-E26D-4E43-B22B-F7656D9311DC}" sibTransId="{44C6AB3B-C75F-4528-9A81-80A1126BF166}"/>
    <dgm:cxn modelId="{5C8CEEF5-3FB0-41EE-B9D0-D727BA558D5D}" type="presOf" srcId="{C99B1F67-3167-41D0-8C86-D93570F7F256}" destId="{EA0E06E7-812A-426E-8DEC-6067AFFFBCE8}" srcOrd="0" destOrd="0" presId="urn:microsoft.com/office/officeart/2005/8/layout/vList2"/>
    <dgm:cxn modelId="{68A9B047-5D12-4891-95FB-4E12BA47A652}" type="presOf" srcId="{2316EAD3-9632-4668-9E0F-F910D10B42C6}" destId="{B2F42BAE-7C41-4C13-89D0-30FDEB5C1145}" srcOrd="0" destOrd="0" presId="urn:microsoft.com/office/officeart/2005/8/layout/vList2"/>
    <dgm:cxn modelId="{31BFC08E-E403-4C59-AE68-3853F6C47CC6}" type="presParOf" srcId="{B2F42BAE-7C41-4C13-89D0-30FDEB5C1145}" destId="{EA0E06E7-812A-426E-8DEC-6067AFFFBCE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173B588-04AE-495E-8E37-D5FF067B0D9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0A903FE-9A83-4F62-91D2-E6381D8B3D1E}">
      <dgm:prSet/>
      <dgm:spPr/>
      <dgm:t>
        <a:bodyPr/>
        <a:lstStyle/>
        <a:p>
          <a:pPr rtl="0"/>
          <a:r>
            <a:rPr lang="en-US" dirty="0" smtClean="0"/>
            <a:t>SESAME-stand (CVR)</a:t>
          </a:r>
          <a:endParaRPr lang="it-IT" dirty="0"/>
        </a:p>
      </dgm:t>
    </dgm:pt>
    <dgm:pt modelId="{C3A5D077-DD35-4680-8420-23DE335F4F6A}" type="parTrans" cxnId="{656FDFA6-D202-42DC-93FA-346078F2C8B7}">
      <dgm:prSet/>
      <dgm:spPr/>
      <dgm:t>
        <a:bodyPr/>
        <a:lstStyle/>
        <a:p>
          <a:endParaRPr lang="it-IT"/>
        </a:p>
      </dgm:t>
    </dgm:pt>
    <dgm:pt modelId="{B51096F8-DF36-4B2E-8277-0C4A50C064A4}" type="sibTrans" cxnId="{656FDFA6-D202-42DC-93FA-346078F2C8B7}">
      <dgm:prSet/>
      <dgm:spPr/>
      <dgm:t>
        <a:bodyPr/>
        <a:lstStyle/>
        <a:p>
          <a:endParaRPr lang="it-IT"/>
        </a:p>
      </dgm:t>
    </dgm:pt>
    <dgm:pt modelId="{7BB95E0F-293F-44E3-937C-06E710A705BA}" type="pres">
      <dgm:prSet presAssocID="{B173B588-04AE-495E-8E37-D5FF067B0D99}" presName="linear" presStyleCnt="0">
        <dgm:presLayoutVars>
          <dgm:animLvl val="lvl"/>
          <dgm:resizeHandles val="exact"/>
        </dgm:presLayoutVars>
      </dgm:prSet>
      <dgm:spPr/>
    </dgm:pt>
    <dgm:pt modelId="{7099910C-DB77-4B78-A8A5-55DC0A3235CF}" type="pres">
      <dgm:prSet presAssocID="{00A903FE-9A83-4F62-91D2-E6381D8B3D1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FF97D5F-5DC1-458C-ADBF-D60054842AFA}" type="presOf" srcId="{00A903FE-9A83-4F62-91D2-E6381D8B3D1E}" destId="{7099910C-DB77-4B78-A8A5-55DC0A3235CF}" srcOrd="0" destOrd="0" presId="urn:microsoft.com/office/officeart/2005/8/layout/vList2"/>
    <dgm:cxn modelId="{656FDFA6-D202-42DC-93FA-346078F2C8B7}" srcId="{B173B588-04AE-495E-8E37-D5FF067B0D99}" destId="{00A903FE-9A83-4F62-91D2-E6381D8B3D1E}" srcOrd="0" destOrd="0" parTransId="{C3A5D077-DD35-4680-8420-23DE335F4F6A}" sibTransId="{B51096F8-DF36-4B2E-8277-0C4A50C064A4}"/>
    <dgm:cxn modelId="{7EF74943-B74B-4815-B9A8-15DF38324723}" type="presOf" srcId="{B173B588-04AE-495E-8E37-D5FF067B0D99}" destId="{7BB95E0F-293F-44E3-937C-06E710A705BA}" srcOrd="0" destOrd="0" presId="urn:microsoft.com/office/officeart/2005/8/layout/vList2"/>
    <dgm:cxn modelId="{82565EFE-0ADA-4CE7-9D0C-61C51D0D4E10}" type="presParOf" srcId="{7BB95E0F-293F-44E3-937C-06E710A705BA}" destId="{7099910C-DB77-4B78-A8A5-55DC0A3235C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173B588-04AE-495E-8E37-D5FF067B0D9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00A903FE-9A83-4F62-91D2-E6381D8B3D1E}">
      <dgm:prSet/>
      <dgm:spPr/>
      <dgm:t>
        <a:bodyPr/>
        <a:lstStyle/>
        <a:p>
          <a:pPr rtl="0"/>
          <a:r>
            <a:rPr lang="en-US" dirty="0" smtClean="0"/>
            <a:t>CIRCE (ENEA)</a:t>
          </a:r>
          <a:endParaRPr lang="it-IT" dirty="0"/>
        </a:p>
      </dgm:t>
    </dgm:pt>
    <dgm:pt modelId="{C3A5D077-DD35-4680-8420-23DE335F4F6A}" type="parTrans" cxnId="{656FDFA6-D202-42DC-93FA-346078F2C8B7}">
      <dgm:prSet/>
      <dgm:spPr/>
      <dgm:t>
        <a:bodyPr/>
        <a:lstStyle/>
        <a:p>
          <a:endParaRPr lang="it-IT"/>
        </a:p>
      </dgm:t>
    </dgm:pt>
    <dgm:pt modelId="{B51096F8-DF36-4B2E-8277-0C4A50C064A4}" type="sibTrans" cxnId="{656FDFA6-D202-42DC-93FA-346078F2C8B7}">
      <dgm:prSet/>
      <dgm:spPr/>
      <dgm:t>
        <a:bodyPr/>
        <a:lstStyle/>
        <a:p>
          <a:endParaRPr lang="it-IT"/>
        </a:p>
      </dgm:t>
    </dgm:pt>
    <dgm:pt modelId="{7BB95E0F-293F-44E3-937C-06E710A705BA}" type="pres">
      <dgm:prSet presAssocID="{B173B588-04AE-495E-8E37-D5FF067B0D99}" presName="linear" presStyleCnt="0">
        <dgm:presLayoutVars>
          <dgm:animLvl val="lvl"/>
          <dgm:resizeHandles val="exact"/>
        </dgm:presLayoutVars>
      </dgm:prSet>
      <dgm:spPr/>
    </dgm:pt>
    <dgm:pt modelId="{7099910C-DB77-4B78-A8A5-55DC0A3235CF}" type="pres">
      <dgm:prSet presAssocID="{00A903FE-9A83-4F62-91D2-E6381D8B3D1E}" presName="parentText" presStyleLbl="node1" presStyleIdx="0" presStyleCnt="1" custLinFactNeighborX="3872" custLinFactNeighborY="2343">
        <dgm:presLayoutVars>
          <dgm:chMax val="0"/>
          <dgm:bulletEnabled val="1"/>
        </dgm:presLayoutVars>
      </dgm:prSet>
      <dgm:spPr/>
    </dgm:pt>
  </dgm:ptLst>
  <dgm:cxnLst>
    <dgm:cxn modelId="{656FDFA6-D202-42DC-93FA-346078F2C8B7}" srcId="{B173B588-04AE-495E-8E37-D5FF067B0D99}" destId="{00A903FE-9A83-4F62-91D2-E6381D8B3D1E}" srcOrd="0" destOrd="0" parTransId="{C3A5D077-DD35-4680-8420-23DE335F4F6A}" sibTransId="{B51096F8-DF36-4B2E-8277-0C4A50C064A4}"/>
    <dgm:cxn modelId="{57D88C33-B5AD-475A-8C70-545EFA4122F4}" type="presOf" srcId="{00A903FE-9A83-4F62-91D2-E6381D8B3D1E}" destId="{7099910C-DB77-4B78-A8A5-55DC0A3235CF}" srcOrd="0" destOrd="0" presId="urn:microsoft.com/office/officeart/2005/8/layout/vList2"/>
    <dgm:cxn modelId="{ABDDC821-E0BD-417F-BA75-8DA6EBF3FE09}" type="presOf" srcId="{B173B588-04AE-495E-8E37-D5FF067B0D99}" destId="{7BB95E0F-293F-44E3-937C-06E710A705BA}" srcOrd="0" destOrd="0" presId="urn:microsoft.com/office/officeart/2005/8/layout/vList2"/>
    <dgm:cxn modelId="{E5CD5C67-8615-4BF6-B410-2A4911854DAC}" type="presParOf" srcId="{7BB95E0F-293F-44E3-937C-06E710A705BA}" destId="{7099910C-DB77-4B78-A8A5-55DC0A3235C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173B588-04AE-495E-8E37-D5FF067B0D9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0A903FE-9A83-4F62-91D2-E6381D8B3D1E}">
      <dgm:prSet/>
      <dgm:spPr/>
      <dgm:t>
        <a:bodyPr/>
        <a:lstStyle/>
        <a:p>
          <a:pPr rtl="0"/>
          <a:r>
            <a:rPr lang="en-US" dirty="0" smtClean="0"/>
            <a:t>TALL-3D (KTH)</a:t>
          </a:r>
          <a:endParaRPr lang="it-IT" dirty="0"/>
        </a:p>
      </dgm:t>
    </dgm:pt>
    <dgm:pt modelId="{C3A5D077-DD35-4680-8420-23DE335F4F6A}" type="parTrans" cxnId="{656FDFA6-D202-42DC-93FA-346078F2C8B7}">
      <dgm:prSet/>
      <dgm:spPr/>
      <dgm:t>
        <a:bodyPr/>
        <a:lstStyle/>
        <a:p>
          <a:endParaRPr lang="it-IT"/>
        </a:p>
      </dgm:t>
    </dgm:pt>
    <dgm:pt modelId="{B51096F8-DF36-4B2E-8277-0C4A50C064A4}" type="sibTrans" cxnId="{656FDFA6-D202-42DC-93FA-346078F2C8B7}">
      <dgm:prSet/>
      <dgm:spPr/>
      <dgm:t>
        <a:bodyPr/>
        <a:lstStyle/>
        <a:p>
          <a:endParaRPr lang="it-IT"/>
        </a:p>
      </dgm:t>
    </dgm:pt>
    <dgm:pt modelId="{7BB95E0F-293F-44E3-937C-06E710A705BA}" type="pres">
      <dgm:prSet presAssocID="{B173B588-04AE-495E-8E37-D5FF067B0D99}" presName="linear" presStyleCnt="0">
        <dgm:presLayoutVars>
          <dgm:animLvl val="lvl"/>
          <dgm:resizeHandles val="exact"/>
        </dgm:presLayoutVars>
      </dgm:prSet>
      <dgm:spPr/>
    </dgm:pt>
    <dgm:pt modelId="{7099910C-DB77-4B78-A8A5-55DC0A3235CF}" type="pres">
      <dgm:prSet presAssocID="{00A903FE-9A83-4F62-91D2-E6381D8B3D1E}" presName="parentText" presStyleLbl="node1" presStyleIdx="0" presStyleCnt="1" custLinFactNeighborX="-1471" custLinFactNeighborY="-26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672C6555-F15C-46AB-9E8E-1774C4513162}" type="presOf" srcId="{B173B588-04AE-495E-8E37-D5FF067B0D99}" destId="{7BB95E0F-293F-44E3-937C-06E710A705BA}" srcOrd="0" destOrd="0" presId="urn:microsoft.com/office/officeart/2005/8/layout/vList2"/>
    <dgm:cxn modelId="{656FDFA6-D202-42DC-93FA-346078F2C8B7}" srcId="{B173B588-04AE-495E-8E37-D5FF067B0D99}" destId="{00A903FE-9A83-4F62-91D2-E6381D8B3D1E}" srcOrd="0" destOrd="0" parTransId="{C3A5D077-DD35-4680-8420-23DE335F4F6A}" sibTransId="{B51096F8-DF36-4B2E-8277-0C4A50C064A4}"/>
    <dgm:cxn modelId="{A4BF8168-5763-46E6-93DE-D52992B11643}" type="presOf" srcId="{00A903FE-9A83-4F62-91D2-E6381D8B3D1E}" destId="{7099910C-DB77-4B78-A8A5-55DC0A3235CF}" srcOrd="0" destOrd="0" presId="urn:microsoft.com/office/officeart/2005/8/layout/vList2"/>
    <dgm:cxn modelId="{2398A39F-A3E1-47E8-9D3A-97A99C3BA4FF}" type="presParOf" srcId="{7BB95E0F-293F-44E3-937C-06E710A705BA}" destId="{7099910C-DB77-4B78-A8A5-55DC0A3235C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173B588-04AE-495E-8E37-D5FF067B0D9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0A903FE-9A83-4F62-91D2-E6381D8B3D1E}">
      <dgm:prSet/>
      <dgm:spPr/>
      <dgm:t>
        <a:bodyPr/>
        <a:lstStyle/>
        <a:p>
          <a:pPr rtl="0"/>
          <a:r>
            <a:rPr lang="en-US" dirty="0" smtClean="0"/>
            <a:t>HZDR-pool (HZDR)</a:t>
          </a:r>
          <a:endParaRPr lang="it-IT" dirty="0"/>
        </a:p>
      </dgm:t>
    </dgm:pt>
    <dgm:pt modelId="{C3A5D077-DD35-4680-8420-23DE335F4F6A}" type="parTrans" cxnId="{656FDFA6-D202-42DC-93FA-346078F2C8B7}">
      <dgm:prSet/>
      <dgm:spPr/>
      <dgm:t>
        <a:bodyPr/>
        <a:lstStyle/>
        <a:p>
          <a:endParaRPr lang="it-IT"/>
        </a:p>
      </dgm:t>
    </dgm:pt>
    <dgm:pt modelId="{B51096F8-DF36-4B2E-8277-0C4A50C064A4}" type="sibTrans" cxnId="{656FDFA6-D202-42DC-93FA-346078F2C8B7}">
      <dgm:prSet/>
      <dgm:spPr/>
      <dgm:t>
        <a:bodyPr/>
        <a:lstStyle/>
        <a:p>
          <a:endParaRPr lang="it-IT"/>
        </a:p>
      </dgm:t>
    </dgm:pt>
    <dgm:pt modelId="{7BB95E0F-293F-44E3-937C-06E710A705BA}" type="pres">
      <dgm:prSet presAssocID="{B173B588-04AE-495E-8E37-D5FF067B0D99}" presName="linear" presStyleCnt="0">
        <dgm:presLayoutVars>
          <dgm:animLvl val="lvl"/>
          <dgm:resizeHandles val="exact"/>
        </dgm:presLayoutVars>
      </dgm:prSet>
      <dgm:spPr/>
    </dgm:pt>
    <dgm:pt modelId="{7099910C-DB77-4B78-A8A5-55DC0A3235CF}" type="pres">
      <dgm:prSet presAssocID="{00A903FE-9A83-4F62-91D2-E6381D8B3D1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656FDFA6-D202-42DC-93FA-346078F2C8B7}" srcId="{B173B588-04AE-495E-8E37-D5FF067B0D99}" destId="{00A903FE-9A83-4F62-91D2-E6381D8B3D1E}" srcOrd="0" destOrd="0" parTransId="{C3A5D077-DD35-4680-8420-23DE335F4F6A}" sibTransId="{B51096F8-DF36-4B2E-8277-0C4A50C064A4}"/>
    <dgm:cxn modelId="{58FAED18-7912-46F9-8B79-888A732A45D9}" type="presOf" srcId="{B173B588-04AE-495E-8E37-D5FF067B0D99}" destId="{7BB95E0F-293F-44E3-937C-06E710A705BA}" srcOrd="0" destOrd="0" presId="urn:microsoft.com/office/officeart/2005/8/layout/vList2"/>
    <dgm:cxn modelId="{0FF38659-84B9-430E-9963-5C4CDA027F7B}" type="presOf" srcId="{00A903FE-9A83-4F62-91D2-E6381D8B3D1E}" destId="{7099910C-DB77-4B78-A8A5-55DC0A3235CF}" srcOrd="0" destOrd="0" presId="urn:microsoft.com/office/officeart/2005/8/layout/vList2"/>
    <dgm:cxn modelId="{B1F6A34E-263B-4336-B014-B37326CEF599}" type="presParOf" srcId="{7BB95E0F-293F-44E3-937C-06E710A705BA}" destId="{7099910C-DB77-4B78-A8A5-55DC0A3235C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A73C6-5FB5-49BE-B204-7F2656AACD4A}">
      <dsp:nvSpPr>
        <dsp:cNvPr id="0" name=""/>
        <dsp:cNvSpPr/>
      </dsp:nvSpPr>
      <dsp:spPr>
        <a:xfrm>
          <a:off x="0" y="5230"/>
          <a:ext cx="7886700" cy="83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Pool modeling is part of the SESAME project inserted in a rich historical and international context (extracted from proposal).</a:t>
          </a:r>
          <a:endParaRPr lang="it-IT" sz="2100" kern="1200"/>
        </a:p>
      </dsp:txBody>
      <dsp:txXfrm>
        <a:off x="40780" y="46010"/>
        <a:ext cx="7805140" cy="75381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9910C-DB77-4B78-A8A5-55DC0A3235CF}">
      <dsp:nvSpPr>
        <dsp:cNvPr id="0" name=""/>
        <dsp:cNvSpPr/>
      </dsp:nvSpPr>
      <dsp:spPr>
        <a:xfrm>
          <a:off x="0" y="0"/>
          <a:ext cx="2169089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STS (KTH)</a:t>
          </a:r>
          <a:endParaRPr lang="it-IT" sz="1700" kern="1200" dirty="0"/>
        </a:p>
      </dsp:txBody>
      <dsp:txXfrm>
        <a:off x="19904" y="19904"/>
        <a:ext cx="2129281" cy="36793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84BC5-4AED-429F-89A5-31FA28E49EF3}">
      <dsp:nvSpPr>
        <dsp:cNvPr id="0" name=""/>
        <dsp:cNvSpPr/>
      </dsp:nvSpPr>
      <dsp:spPr>
        <a:xfrm>
          <a:off x="0" y="216"/>
          <a:ext cx="7886700" cy="4929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Experimental campaign: forced flow high power steady states and transition to reduced power natural convection, main features of a PLOF incident.</a:t>
          </a:r>
          <a:endParaRPr lang="it-IT" sz="1600" kern="1200" dirty="0"/>
        </a:p>
      </dsp:txBody>
      <dsp:txXfrm>
        <a:off x="24065" y="24281"/>
        <a:ext cx="7838570" cy="444846"/>
      </dsp:txXfrm>
    </dsp:sp>
    <dsp:sp modelId="{FC9652D4-3141-4460-93E4-0D84088A5CC8}">
      <dsp:nvSpPr>
        <dsp:cNvPr id="0" name=""/>
        <dsp:cNvSpPr/>
      </dsp:nvSpPr>
      <dsp:spPr>
        <a:xfrm>
          <a:off x="0" y="504428"/>
          <a:ext cx="7886700" cy="4929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Several tens of tons of LBE </a:t>
          </a:r>
          <a:endParaRPr lang="it-IT" sz="1600" kern="1200" dirty="0"/>
        </a:p>
      </dsp:txBody>
      <dsp:txXfrm>
        <a:off x="24065" y="528493"/>
        <a:ext cx="7838570" cy="444846"/>
      </dsp:txXfrm>
    </dsp:sp>
    <dsp:sp modelId="{9BD1CC8C-9F20-4211-881C-9B75A18D999C}">
      <dsp:nvSpPr>
        <dsp:cNvPr id="0" name=""/>
        <dsp:cNvSpPr/>
      </dsp:nvSpPr>
      <dsp:spPr>
        <a:xfrm>
          <a:off x="0" y="1008641"/>
          <a:ext cx="7886700" cy="4929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forced circulation is driven by Argon injection (gas-lift). </a:t>
          </a:r>
          <a:endParaRPr lang="it-IT" sz="1600" kern="1200" dirty="0"/>
        </a:p>
      </dsp:txBody>
      <dsp:txXfrm>
        <a:off x="24065" y="1032706"/>
        <a:ext cx="7838570" cy="444846"/>
      </dsp:txXfrm>
    </dsp:sp>
    <dsp:sp modelId="{62FA4270-40A2-4DDE-B935-1DD33099242F}">
      <dsp:nvSpPr>
        <dsp:cNvPr id="0" name=""/>
        <dsp:cNvSpPr/>
      </dsp:nvSpPr>
      <dsp:spPr>
        <a:xfrm>
          <a:off x="0" y="1512854"/>
          <a:ext cx="7886700" cy="4929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smtClean="0"/>
            <a:t>fuel pin simulator (FPS) used up to 750 kW, </a:t>
          </a:r>
          <a:endParaRPr lang="it-IT" sz="1600" kern="1200"/>
        </a:p>
      </dsp:txBody>
      <dsp:txXfrm>
        <a:off x="24065" y="1536919"/>
        <a:ext cx="7838570" cy="444846"/>
      </dsp:txXfrm>
    </dsp:sp>
    <dsp:sp modelId="{979AC1C5-8B2A-4288-BC05-0367CD18B7DE}">
      <dsp:nvSpPr>
        <dsp:cNvPr id="0" name=""/>
        <dsp:cNvSpPr/>
      </dsp:nvSpPr>
      <dsp:spPr>
        <a:xfrm>
          <a:off x="0" y="2017067"/>
          <a:ext cx="7886700" cy="4929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heat exchanger: double wall bayonet type with helium gap + Air DHR </a:t>
          </a:r>
          <a:endParaRPr lang="it-IT" sz="1600" kern="1200" dirty="0"/>
        </a:p>
      </dsp:txBody>
      <dsp:txXfrm>
        <a:off x="24065" y="2041132"/>
        <a:ext cx="7838570" cy="44484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7237A7-A15C-4939-88CC-CA467EB4D3EB}">
      <dsp:nvSpPr>
        <dsp:cNvPr id="0" name=""/>
        <dsp:cNvSpPr/>
      </dsp:nvSpPr>
      <dsp:spPr>
        <a:xfrm>
          <a:off x="0" y="53161"/>
          <a:ext cx="7886700" cy="4742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6.8m high, operated with LBE, initially composed of two legs, </a:t>
          </a:r>
          <a:endParaRPr lang="it-IT" sz="1600" kern="1200" dirty="0"/>
        </a:p>
      </dsp:txBody>
      <dsp:txXfrm>
        <a:off x="23152" y="76313"/>
        <a:ext cx="7840396" cy="427963"/>
      </dsp:txXfrm>
    </dsp:sp>
    <dsp:sp modelId="{4DD2BB1F-1BAB-4A86-876B-9538393EBF4F}">
      <dsp:nvSpPr>
        <dsp:cNvPr id="0" name=""/>
        <dsp:cNvSpPr/>
      </dsp:nvSpPr>
      <dsp:spPr>
        <a:xfrm>
          <a:off x="0" y="541828"/>
          <a:ext cx="7886700" cy="4295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smtClean="0"/>
            <a:t>additional hot leg with a 3D test section.</a:t>
          </a:r>
          <a:endParaRPr lang="it-IT" sz="1600" kern="1200"/>
        </a:p>
      </dsp:txBody>
      <dsp:txXfrm>
        <a:off x="20971" y="562799"/>
        <a:ext cx="7844758" cy="387647"/>
      </dsp:txXfrm>
    </dsp:sp>
    <dsp:sp modelId="{40DE00DC-535C-4E08-A33F-713C3F63F0C4}">
      <dsp:nvSpPr>
        <dsp:cNvPr id="0" name=""/>
        <dsp:cNvSpPr/>
      </dsp:nvSpPr>
      <dsp:spPr>
        <a:xfrm>
          <a:off x="0" y="985818"/>
          <a:ext cx="7886700" cy="8323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The experimental campaigns performed with the 3D pool test section investigate mixing phenomena and possible thermal stratification likely to appear also in pool-like lead-cooled reactors.</a:t>
          </a:r>
          <a:endParaRPr lang="it-IT" sz="1600" kern="1200" dirty="0"/>
        </a:p>
      </dsp:txBody>
      <dsp:txXfrm>
        <a:off x="40632" y="1026450"/>
        <a:ext cx="7805436" cy="75108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7F391-2D73-4357-BD6A-1EBA16920B36}">
      <dsp:nvSpPr>
        <dsp:cNvPr id="0" name=""/>
        <dsp:cNvSpPr/>
      </dsp:nvSpPr>
      <dsp:spPr>
        <a:xfrm>
          <a:off x="0" y="620"/>
          <a:ext cx="7886700" cy="4989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Operated with pure lead in natural convection</a:t>
          </a:r>
          <a:endParaRPr lang="it-IT" sz="1600" kern="1200" dirty="0"/>
        </a:p>
      </dsp:txBody>
      <dsp:txXfrm>
        <a:off x="24358" y="24978"/>
        <a:ext cx="7837984" cy="450251"/>
      </dsp:txXfrm>
    </dsp:sp>
    <dsp:sp modelId="{FD47DDF2-1F1A-4F44-913C-9F48A4E21941}">
      <dsp:nvSpPr>
        <dsp:cNvPr id="0" name=""/>
        <dsp:cNvSpPr/>
      </dsp:nvSpPr>
      <dsp:spPr>
        <a:xfrm>
          <a:off x="0" y="510823"/>
          <a:ext cx="7886700" cy="4989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Mostly axial-symmetrical shape, with four heaters near the axis and cooled by an external controlled air flow. </a:t>
          </a:r>
          <a:endParaRPr lang="it-IT" sz="1600" kern="1200" dirty="0"/>
        </a:p>
      </dsp:txBody>
      <dsp:txXfrm>
        <a:off x="24358" y="535181"/>
        <a:ext cx="7837984" cy="450251"/>
      </dsp:txXfrm>
    </dsp:sp>
    <dsp:sp modelId="{6EDDFF05-21EB-4BD2-9555-F9185FA2FFDC}">
      <dsp:nvSpPr>
        <dsp:cNvPr id="0" name=""/>
        <dsp:cNvSpPr/>
      </dsp:nvSpPr>
      <dsp:spPr>
        <a:xfrm>
          <a:off x="0" y="1021027"/>
          <a:ext cx="7886700" cy="4989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smtClean="0"/>
            <a:t>An internal obstacle separates the internal heating from the external cooling. </a:t>
          </a:r>
          <a:endParaRPr lang="it-IT" sz="1600" kern="1200"/>
        </a:p>
      </dsp:txBody>
      <dsp:txXfrm>
        <a:off x="24358" y="1045385"/>
        <a:ext cx="7837984" cy="450251"/>
      </dsp:txXfrm>
    </dsp:sp>
    <dsp:sp modelId="{6B066EF3-81D2-4265-AF9B-42AF0611E721}">
      <dsp:nvSpPr>
        <dsp:cNvPr id="0" name=""/>
        <dsp:cNvSpPr/>
      </dsp:nvSpPr>
      <dsp:spPr>
        <a:xfrm>
          <a:off x="0" y="1531231"/>
          <a:ext cx="7886700" cy="4989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smtClean="0"/>
            <a:t>The experimental campaigns aim at studying the appearance and evolution of a freezing front with different internal obstacles, at different power and air flow rate.</a:t>
          </a:r>
          <a:endParaRPr lang="it-IT" sz="1600" kern="1200"/>
        </a:p>
      </dsp:txBody>
      <dsp:txXfrm>
        <a:off x="24358" y="1555589"/>
        <a:ext cx="7837984" cy="45025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1EC33B-B436-482A-A52A-E52C749B0CAB}">
      <dsp:nvSpPr>
        <dsp:cNvPr id="0" name=""/>
        <dsp:cNvSpPr/>
      </dsp:nvSpPr>
      <dsp:spPr>
        <a:xfrm>
          <a:off x="0" y="128"/>
          <a:ext cx="7886700" cy="5990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The design and manufacture of the UDV probes to be installed in the STS was to be performed by HZDR. </a:t>
          </a:r>
          <a:endParaRPr lang="it-IT" sz="1600" kern="1200" dirty="0"/>
        </a:p>
      </dsp:txBody>
      <dsp:txXfrm>
        <a:off x="29246" y="29374"/>
        <a:ext cx="7828208" cy="540607"/>
      </dsp:txXfrm>
    </dsp:sp>
    <dsp:sp modelId="{650DFB8A-9FF5-4C61-8D18-48E07AD8BA3E}">
      <dsp:nvSpPr>
        <dsp:cNvPr id="0" name=""/>
        <dsp:cNvSpPr/>
      </dsp:nvSpPr>
      <dsp:spPr>
        <a:xfrm>
          <a:off x="0" y="612882"/>
          <a:ext cx="7886700" cy="5990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Facing a number of open questions and issues concerning the solidification front measurement, HZDR decided to build its own instrumentation pool experimental facility.</a:t>
          </a:r>
          <a:endParaRPr lang="it-IT" sz="1600" kern="1200" dirty="0"/>
        </a:p>
      </dsp:txBody>
      <dsp:txXfrm>
        <a:off x="29246" y="642128"/>
        <a:ext cx="7828208" cy="54060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D60E02-F46D-4D72-BE73-573237136325}">
      <dsp:nvSpPr>
        <dsp:cNvPr id="0" name=""/>
        <dsp:cNvSpPr/>
      </dsp:nvSpPr>
      <dsp:spPr>
        <a:xfrm>
          <a:off x="0" y="48408"/>
          <a:ext cx="788670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CIRCE: very safe</a:t>
          </a:r>
          <a:endParaRPr lang="it-IT" sz="1900" kern="1200"/>
        </a:p>
      </dsp:txBody>
      <dsp:txXfrm>
        <a:off x="22246" y="70654"/>
        <a:ext cx="7842208" cy="411223"/>
      </dsp:txXfrm>
    </dsp:sp>
    <dsp:sp modelId="{A96225A3-204B-403E-A0E5-5C1FD2124FD7}">
      <dsp:nvSpPr>
        <dsp:cNvPr id="0" name=""/>
        <dsp:cNvSpPr/>
      </dsp:nvSpPr>
      <dsp:spPr>
        <a:xfrm>
          <a:off x="0" y="504123"/>
          <a:ext cx="7886700" cy="78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smtClean="0"/>
            <a:t>Existing facility already operated</a:t>
          </a:r>
          <a:endParaRPr lang="it-IT" sz="1500" kern="120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smtClean="0"/>
            <a:t>Design already finalized</a:t>
          </a:r>
          <a:endParaRPr lang="it-IT" sz="1500" kern="120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smtClean="0"/>
            <a:t>Back up option from previous experimental campaign.</a:t>
          </a:r>
          <a:endParaRPr lang="it-IT" sz="1500" kern="1200"/>
        </a:p>
      </dsp:txBody>
      <dsp:txXfrm>
        <a:off x="0" y="504123"/>
        <a:ext cx="7886700" cy="786599"/>
      </dsp:txXfrm>
    </dsp:sp>
    <dsp:sp modelId="{6CD9CA0B-61A9-4EB4-87A7-97ED97B5CFE4}">
      <dsp:nvSpPr>
        <dsp:cNvPr id="0" name=""/>
        <dsp:cNvSpPr/>
      </dsp:nvSpPr>
      <dsp:spPr>
        <a:xfrm>
          <a:off x="0" y="1290723"/>
          <a:ext cx="788670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Tall-3D: quite safe</a:t>
          </a:r>
          <a:endParaRPr lang="it-IT" sz="1900" kern="1200"/>
        </a:p>
      </dsp:txBody>
      <dsp:txXfrm>
        <a:off x="22246" y="1312969"/>
        <a:ext cx="7842208" cy="411223"/>
      </dsp:txXfrm>
    </dsp:sp>
    <dsp:sp modelId="{EB183857-B5A7-4A8A-B3EF-C70CB9A8C586}">
      <dsp:nvSpPr>
        <dsp:cNvPr id="0" name=""/>
        <dsp:cNvSpPr/>
      </dsp:nvSpPr>
      <dsp:spPr>
        <a:xfrm>
          <a:off x="0" y="1746438"/>
          <a:ext cx="7886700" cy="521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smtClean="0"/>
            <a:t>Already built test section (3</a:t>
          </a:r>
          <a:r>
            <a:rPr lang="en-US" sz="1500" kern="1200" baseline="30000" smtClean="0"/>
            <a:t>rd</a:t>
          </a:r>
          <a:r>
            <a:rPr lang="en-US" sz="1500" kern="1200" smtClean="0"/>
            <a:t> leg) in already operated facility</a:t>
          </a:r>
          <a:endParaRPr lang="it-IT" sz="1500" kern="120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smtClean="0"/>
            <a:t>Design already finalized.</a:t>
          </a:r>
          <a:endParaRPr lang="it-IT" sz="1500" kern="1200"/>
        </a:p>
      </dsp:txBody>
      <dsp:txXfrm>
        <a:off x="0" y="1746438"/>
        <a:ext cx="7886700" cy="521122"/>
      </dsp:txXfrm>
    </dsp:sp>
    <dsp:sp modelId="{C227B125-211F-409A-9DC3-5024662FE79C}">
      <dsp:nvSpPr>
        <dsp:cNvPr id="0" name=""/>
        <dsp:cNvSpPr/>
      </dsp:nvSpPr>
      <dsp:spPr>
        <a:xfrm>
          <a:off x="0" y="2267561"/>
          <a:ext cx="788670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STS: not so safe</a:t>
          </a:r>
          <a:endParaRPr lang="it-IT" sz="1900" kern="1200"/>
        </a:p>
      </dsp:txBody>
      <dsp:txXfrm>
        <a:off x="22246" y="2289807"/>
        <a:ext cx="7842208" cy="411223"/>
      </dsp:txXfrm>
    </dsp:sp>
    <dsp:sp modelId="{04B7D982-0B6A-44F8-8FF8-6CC93C4097C0}">
      <dsp:nvSpPr>
        <dsp:cNvPr id="0" name=""/>
        <dsp:cNvSpPr/>
      </dsp:nvSpPr>
      <dsp:spPr>
        <a:xfrm>
          <a:off x="0" y="2723276"/>
          <a:ext cx="7886700" cy="78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dirty="0" smtClean="0"/>
            <a:t>Variant of TALL-3D pool 3D test section foreseen (less time available)</a:t>
          </a:r>
          <a:endParaRPr lang="it-IT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smtClean="0"/>
            <a:t>Conception and design from scratch</a:t>
          </a:r>
          <a:endParaRPr lang="it-IT" sz="1500" kern="120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smtClean="0"/>
            <a:t>Intense collaboration required for the UDV adaptation, calibration and use.</a:t>
          </a:r>
          <a:endParaRPr lang="it-IT" sz="1500" kern="1200"/>
        </a:p>
      </dsp:txBody>
      <dsp:txXfrm>
        <a:off x="0" y="2723276"/>
        <a:ext cx="7886700" cy="786599"/>
      </dsp:txXfrm>
    </dsp:sp>
    <dsp:sp modelId="{7ED13D42-BABA-4357-84BC-AD6453CEB87A}">
      <dsp:nvSpPr>
        <dsp:cNvPr id="0" name=""/>
        <dsp:cNvSpPr/>
      </dsp:nvSpPr>
      <dsp:spPr>
        <a:xfrm>
          <a:off x="0" y="3509876"/>
          <a:ext cx="788670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SESAME-stand: challenging and somewhat risky</a:t>
          </a:r>
          <a:endParaRPr lang="it-IT" sz="1900" kern="1200"/>
        </a:p>
      </dsp:txBody>
      <dsp:txXfrm>
        <a:off x="22246" y="3532122"/>
        <a:ext cx="7842208" cy="411223"/>
      </dsp:txXfrm>
    </dsp:sp>
    <dsp:sp modelId="{8F0BBF95-EB36-44FD-8816-64FCDA20E33B}">
      <dsp:nvSpPr>
        <dsp:cNvPr id="0" name=""/>
        <dsp:cNvSpPr/>
      </dsp:nvSpPr>
      <dsp:spPr>
        <a:xfrm>
          <a:off x="0" y="3965591"/>
          <a:ext cx="7886700" cy="78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smtClean="0"/>
            <a:t>Only one conceptual vessel to be recycled</a:t>
          </a:r>
          <a:endParaRPr lang="it-IT" sz="1500" kern="120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smtClean="0"/>
            <a:t>Everything yet to be defined. </a:t>
          </a:r>
          <a:endParaRPr lang="it-IT" sz="1500" kern="120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kern="1200" smtClean="0"/>
            <a:t>Lead coolant: higher operational temperature.</a:t>
          </a:r>
          <a:endParaRPr lang="it-IT" sz="1500" kern="1200"/>
        </a:p>
      </dsp:txBody>
      <dsp:txXfrm>
        <a:off x="0" y="3965591"/>
        <a:ext cx="7886700" cy="78659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F77D6F-3725-40CF-9594-CE78E2151B9E}">
      <dsp:nvSpPr>
        <dsp:cNvPr id="0" name=""/>
        <dsp:cNvSpPr/>
      </dsp:nvSpPr>
      <dsp:spPr>
        <a:xfrm>
          <a:off x="0" y="37312"/>
          <a:ext cx="7886700" cy="1233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The work package is built on the nuclear safety concept of redundancy and diversification.</a:t>
          </a:r>
          <a:endParaRPr lang="it-IT" sz="3100" kern="1200" dirty="0"/>
        </a:p>
      </dsp:txBody>
      <dsp:txXfrm>
        <a:off x="60199" y="97511"/>
        <a:ext cx="7766302" cy="111278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D7360-C61D-462B-BC8F-7565CD204DCB}">
      <dsp:nvSpPr>
        <dsp:cNvPr id="0" name=""/>
        <dsp:cNvSpPr/>
      </dsp:nvSpPr>
      <dsp:spPr>
        <a:xfrm>
          <a:off x="0" y="17355"/>
          <a:ext cx="5102301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Experiments: two experiments per kind.</a:t>
          </a:r>
          <a:endParaRPr lang="it-IT" sz="2000" kern="1200"/>
        </a:p>
      </dsp:txBody>
      <dsp:txXfrm>
        <a:off x="38784" y="56139"/>
        <a:ext cx="5024733" cy="716935"/>
      </dsp:txXfrm>
    </dsp:sp>
    <dsp:sp modelId="{48D2E1C7-8C01-4BE2-BCAB-76CEE53306EC}">
      <dsp:nvSpPr>
        <dsp:cNvPr id="0" name=""/>
        <dsp:cNvSpPr/>
      </dsp:nvSpPr>
      <dsp:spPr>
        <a:xfrm>
          <a:off x="0" y="869458"/>
          <a:ext cx="5102301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Data sets: two data-sets per kind.</a:t>
          </a:r>
          <a:endParaRPr lang="it-IT" sz="2000" kern="1200"/>
        </a:p>
      </dsp:txBody>
      <dsp:txXfrm>
        <a:off x="38784" y="908242"/>
        <a:ext cx="5024733" cy="716935"/>
      </dsp:txXfrm>
    </dsp:sp>
    <dsp:sp modelId="{2595EA9D-5050-48F0-BE5D-5EDD95FF1ADD}">
      <dsp:nvSpPr>
        <dsp:cNvPr id="0" name=""/>
        <dsp:cNvSpPr/>
      </dsp:nvSpPr>
      <dsp:spPr>
        <a:xfrm>
          <a:off x="0" y="1721561"/>
          <a:ext cx="5102301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Pre-test CFD by two partners for each experiment.</a:t>
          </a:r>
          <a:endParaRPr lang="it-IT" sz="2000" kern="1200"/>
        </a:p>
      </dsp:txBody>
      <dsp:txXfrm>
        <a:off x="38784" y="1760345"/>
        <a:ext cx="5024733" cy="716935"/>
      </dsp:txXfrm>
    </dsp:sp>
    <dsp:sp modelId="{C3632851-34C1-4F5A-990C-E509DE34B1A5}">
      <dsp:nvSpPr>
        <dsp:cNvPr id="0" name=""/>
        <dsp:cNvSpPr/>
      </dsp:nvSpPr>
      <dsp:spPr>
        <a:xfrm>
          <a:off x="0" y="2573665"/>
          <a:ext cx="5102301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Post-test confront and validation CFD by at least two partners</a:t>
          </a:r>
          <a:endParaRPr lang="it-IT" sz="2000" kern="1200"/>
        </a:p>
      </dsp:txBody>
      <dsp:txXfrm>
        <a:off x="38784" y="2612449"/>
        <a:ext cx="5024733" cy="716935"/>
      </dsp:txXfrm>
    </dsp:sp>
    <dsp:sp modelId="{74112165-34F1-4639-A414-769D4E662927}">
      <dsp:nvSpPr>
        <dsp:cNvPr id="0" name=""/>
        <dsp:cNvSpPr/>
      </dsp:nvSpPr>
      <dsp:spPr>
        <a:xfrm>
          <a:off x="0" y="3425768"/>
          <a:ext cx="5102301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Modeling extrapolation to nuclear reactors by two partners.</a:t>
          </a:r>
          <a:endParaRPr lang="it-IT" sz="2000" kern="1200"/>
        </a:p>
      </dsp:txBody>
      <dsp:txXfrm>
        <a:off x="38784" y="3464552"/>
        <a:ext cx="5024733" cy="71693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4CF63-08D8-4DB0-A070-30994EEF23B3}">
      <dsp:nvSpPr>
        <dsp:cNvPr id="0" name=""/>
        <dsp:cNvSpPr/>
      </dsp:nvSpPr>
      <dsp:spPr>
        <a:xfrm>
          <a:off x="351548" y="228"/>
          <a:ext cx="793299" cy="3966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Pool Mixing</a:t>
          </a:r>
          <a:endParaRPr lang="it-IT" sz="1000" kern="1200" dirty="0"/>
        </a:p>
      </dsp:txBody>
      <dsp:txXfrm>
        <a:off x="363165" y="11845"/>
        <a:ext cx="770065" cy="373415"/>
      </dsp:txXfrm>
    </dsp:sp>
    <dsp:sp modelId="{FD4D85C7-1F2A-4F6B-B2D2-C5DE81977B45}">
      <dsp:nvSpPr>
        <dsp:cNvPr id="0" name=""/>
        <dsp:cNvSpPr/>
      </dsp:nvSpPr>
      <dsp:spPr>
        <a:xfrm>
          <a:off x="385157" y="396878"/>
          <a:ext cx="91440" cy="2974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7487"/>
              </a:lnTo>
              <a:lnTo>
                <a:pt x="125049" y="2974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7B1596-43BB-41BB-A8DA-EC32E918476D}">
      <dsp:nvSpPr>
        <dsp:cNvPr id="0" name=""/>
        <dsp:cNvSpPr/>
      </dsp:nvSpPr>
      <dsp:spPr>
        <a:xfrm>
          <a:off x="510207" y="496040"/>
          <a:ext cx="634639" cy="3966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Reference data</a:t>
          </a:r>
          <a:endParaRPr lang="it-IT" sz="700" kern="1200" dirty="0"/>
        </a:p>
      </dsp:txBody>
      <dsp:txXfrm>
        <a:off x="521824" y="507657"/>
        <a:ext cx="611405" cy="373415"/>
      </dsp:txXfrm>
    </dsp:sp>
    <dsp:sp modelId="{573EFDC0-D0BB-4F8B-833D-33E8A1F7C93A}">
      <dsp:nvSpPr>
        <dsp:cNvPr id="0" name=""/>
        <dsp:cNvSpPr/>
      </dsp:nvSpPr>
      <dsp:spPr>
        <a:xfrm>
          <a:off x="385157" y="396878"/>
          <a:ext cx="91440" cy="7932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93299"/>
              </a:lnTo>
              <a:lnTo>
                <a:pt x="125049" y="79329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813615-886D-4AC0-A6D0-3B98ABD6AB33}">
      <dsp:nvSpPr>
        <dsp:cNvPr id="0" name=""/>
        <dsp:cNvSpPr/>
      </dsp:nvSpPr>
      <dsp:spPr>
        <a:xfrm>
          <a:off x="510207" y="991852"/>
          <a:ext cx="634639" cy="3966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Simulations</a:t>
          </a:r>
          <a:endParaRPr lang="it-IT" sz="700" kern="1200" dirty="0"/>
        </a:p>
      </dsp:txBody>
      <dsp:txXfrm>
        <a:off x="521824" y="1003469"/>
        <a:ext cx="611405" cy="373415"/>
      </dsp:txXfrm>
    </dsp:sp>
    <dsp:sp modelId="{3DC5257C-33E3-4BF2-AC11-AF9626B36831}">
      <dsp:nvSpPr>
        <dsp:cNvPr id="0" name=""/>
        <dsp:cNvSpPr/>
      </dsp:nvSpPr>
      <dsp:spPr>
        <a:xfrm>
          <a:off x="1343171" y="228"/>
          <a:ext cx="793299" cy="3966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Solidification</a:t>
          </a:r>
          <a:endParaRPr lang="it-IT" sz="1000" kern="1200" dirty="0"/>
        </a:p>
      </dsp:txBody>
      <dsp:txXfrm>
        <a:off x="1354788" y="11845"/>
        <a:ext cx="770065" cy="373415"/>
      </dsp:txXfrm>
    </dsp:sp>
    <dsp:sp modelId="{0711366F-9451-49BE-BCEF-4D9C14E3F932}">
      <dsp:nvSpPr>
        <dsp:cNvPr id="0" name=""/>
        <dsp:cNvSpPr/>
      </dsp:nvSpPr>
      <dsp:spPr>
        <a:xfrm>
          <a:off x="1376781" y="396878"/>
          <a:ext cx="91440" cy="2974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7487"/>
              </a:lnTo>
              <a:lnTo>
                <a:pt x="125049" y="2974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6F7F76-77CB-4DEC-84BA-ADF2BAEB7E62}">
      <dsp:nvSpPr>
        <dsp:cNvPr id="0" name=""/>
        <dsp:cNvSpPr/>
      </dsp:nvSpPr>
      <dsp:spPr>
        <a:xfrm>
          <a:off x="1501831" y="496040"/>
          <a:ext cx="634639" cy="3966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Reference data</a:t>
          </a:r>
          <a:endParaRPr lang="it-IT" sz="700" kern="1200" dirty="0"/>
        </a:p>
      </dsp:txBody>
      <dsp:txXfrm>
        <a:off x="1513448" y="507657"/>
        <a:ext cx="611405" cy="373415"/>
      </dsp:txXfrm>
    </dsp:sp>
    <dsp:sp modelId="{D32DD4F0-63A5-45BC-936C-88454562D206}">
      <dsp:nvSpPr>
        <dsp:cNvPr id="0" name=""/>
        <dsp:cNvSpPr/>
      </dsp:nvSpPr>
      <dsp:spPr>
        <a:xfrm>
          <a:off x="1376781" y="396878"/>
          <a:ext cx="91440" cy="7932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93299"/>
              </a:lnTo>
              <a:lnTo>
                <a:pt x="125049" y="79329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6B6584-A79C-4583-BF5E-3F16FF8840BE}">
      <dsp:nvSpPr>
        <dsp:cNvPr id="0" name=""/>
        <dsp:cNvSpPr/>
      </dsp:nvSpPr>
      <dsp:spPr>
        <a:xfrm>
          <a:off x="1501831" y="991852"/>
          <a:ext cx="634639" cy="3966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Model development and evaluation</a:t>
          </a:r>
          <a:endParaRPr lang="it-IT" sz="700" kern="1200" dirty="0"/>
        </a:p>
      </dsp:txBody>
      <dsp:txXfrm>
        <a:off x="1513448" y="1003469"/>
        <a:ext cx="611405" cy="37341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D7360-C61D-462B-BC8F-7565CD204DCB}">
      <dsp:nvSpPr>
        <dsp:cNvPr id="0" name=""/>
        <dsp:cNvSpPr/>
      </dsp:nvSpPr>
      <dsp:spPr>
        <a:xfrm>
          <a:off x="0" y="350698"/>
          <a:ext cx="5656521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Experiments focus: consistency of the thermal-hydraulic loop vs. capture of solidification front</a:t>
          </a:r>
          <a:endParaRPr lang="it-IT" sz="1600" kern="1200" dirty="0"/>
        </a:p>
      </dsp:txBody>
      <dsp:txXfrm>
        <a:off x="31070" y="381768"/>
        <a:ext cx="5594381" cy="574340"/>
      </dsp:txXfrm>
    </dsp:sp>
    <dsp:sp modelId="{775C35BD-6E28-4B4F-977F-F297156025FA}">
      <dsp:nvSpPr>
        <dsp:cNvPr id="0" name=""/>
        <dsp:cNvSpPr/>
      </dsp:nvSpPr>
      <dsp:spPr>
        <a:xfrm>
          <a:off x="0" y="1033258"/>
          <a:ext cx="5656521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Experiment size: from a few litters to several cubic meters. </a:t>
          </a:r>
          <a:endParaRPr lang="it-IT" sz="1600" kern="1200"/>
        </a:p>
      </dsp:txBody>
      <dsp:txXfrm>
        <a:off x="31070" y="1064328"/>
        <a:ext cx="5594381" cy="574340"/>
      </dsp:txXfrm>
    </dsp:sp>
    <dsp:sp modelId="{02B28E6E-033B-46D6-96CB-92F41EF64C0E}">
      <dsp:nvSpPr>
        <dsp:cNvPr id="0" name=""/>
        <dsp:cNvSpPr/>
      </dsp:nvSpPr>
      <dsp:spPr>
        <a:xfrm>
          <a:off x="0" y="1715818"/>
          <a:ext cx="5656521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Experiment facility: both existing and new, or at least new test section.</a:t>
          </a:r>
          <a:endParaRPr lang="it-IT" sz="1600" kern="1200"/>
        </a:p>
      </dsp:txBody>
      <dsp:txXfrm>
        <a:off x="31070" y="1746888"/>
        <a:ext cx="5594381" cy="574340"/>
      </dsp:txXfrm>
    </dsp:sp>
    <dsp:sp modelId="{59B5EDD4-278E-43F4-8706-7059CCFED881}">
      <dsp:nvSpPr>
        <dsp:cNvPr id="0" name=""/>
        <dsp:cNvSpPr/>
      </dsp:nvSpPr>
      <dsp:spPr>
        <a:xfrm>
          <a:off x="0" y="2398378"/>
          <a:ext cx="5656521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Carrier fluid: both lead and lead-bismuth eutectic (LBE)</a:t>
          </a:r>
          <a:endParaRPr lang="it-IT" sz="1600" kern="1200"/>
        </a:p>
      </dsp:txBody>
      <dsp:txXfrm>
        <a:off x="31070" y="2429448"/>
        <a:ext cx="5594381" cy="574340"/>
      </dsp:txXfrm>
    </dsp:sp>
    <dsp:sp modelId="{1EB1A715-3D2A-4F74-8EB6-D5222876B94B}">
      <dsp:nvSpPr>
        <dsp:cNvPr id="0" name=""/>
        <dsp:cNvSpPr/>
      </dsp:nvSpPr>
      <dsp:spPr>
        <a:xfrm>
          <a:off x="0" y="3080938"/>
          <a:ext cx="5656521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Software: commercial STARCCM+ and FLUENT or in-house PSI-BOIL</a:t>
          </a:r>
          <a:endParaRPr lang="it-IT" sz="1600" kern="1200"/>
        </a:p>
      </dsp:txBody>
      <dsp:txXfrm>
        <a:off x="31070" y="3112008"/>
        <a:ext cx="5594381" cy="574340"/>
      </dsp:txXfrm>
    </dsp:sp>
    <dsp:sp modelId="{C0EA7E06-52A2-4B39-863B-A8140B071937}">
      <dsp:nvSpPr>
        <dsp:cNvPr id="0" name=""/>
        <dsp:cNvSpPr/>
      </dsp:nvSpPr>
      <dsp:spPr>
        <a:xfrm>
          <a:off x="0" y="3763499"/>
          <a:ext cx="5656521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Theoretical modeling consideration vs. effective model implementation, mainly with regards to solidification.</a:t>
          </a:r>
          <a:endParaRPr lang="it-IT" sz="1600" kern="1200"/>
        </a:p>
      </dsp:txBody>
      <dsp:txXfrm>
        <a:off x="31070" y="3794569"/>
        <a:ext cx="5594381" cy="574340"/>
      </dsp:txXfrm>
    </dsp:sp>
    <dsp:sp modelId="{5B9E790D-5195-41D1-9CD5-FDA2B3E475E7}">
      <dsp:nvSpPr>
        <dsp:cNvPr id="0" name=""/>
        <dsp:cNvSpPr/>
      </dsp:nvSpPr>
      <dsp:spPr>
        <a:xfrm>
          <a:off x="0" y="4446059"/>
          <a:ext cx="5656521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Develop and test a highly innovative CFD approach, the Proper Orthogonal Decomposition Reduced Order Method (POD-ROM).</a:t>
          </a:r>
          <a:endParaRPr lang="it-IT" sz="1600" kern="1200" dirty="0"/>
        </a:p>
      </dsp:txBody>
      <dsp:txXfrm>
        <a:off x="31070" y="4477129"/>
        <a:ext cx="5594381" cy="5743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7F5BFE-EA0B-4DE2-931D-DEB39B22CCBB}">
      <dsp:nvSpPr>
        <dsp:cNvPr id="0" name=""/>
        <dsp:cNvSpPr/>
      </dsp:nvSpPr>
      <dsp:spPr>
        <a:xfrm>
          <a:off x="0" y="3553"/>
          <a:ext cx="7886700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/>
            <a:t>Organized in 7 WPs (still from proposal)</a:t>
          </a:r>
          <a:endParaRPr lang="it-IT" sz="2300" kern="1200"/>
        </a:p>
      </dsp:txBody>
      <dsp:txXfrm>
        <a:off x="26930" y="30483"/>
        <a:ext cx="7832840" cy="49779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4CF63-08D8-4DB0-A070-30994EEF23B3}">
      <dsp:nvSpPr>
        <dsp:cNvPr id="0" name=""/>
        <dsp:cNvSpPr/>
      </dsp:nvSpPr>
      <dsp:spPr>
        <a:xfrm>
          <a:off x="351548" y="228"/>
          <a:ext cx="793299" cy="3966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Pool Mixing</a:t>
          </a:r>
          <a:endParaRPr lang="it-IT" sz="1000" kern="1200" dirty="0"/>
        </a:p>
      </dsp:txBody>
      <dsp:txXfrm>
        <a:off x="363165" y="11845"/>
        <a:ext cx="770065" cy="373415"/>
      </dsp:txXfrm>
    </dsp:sp>
    <dsp:sp modelId="{FD4D85C7-1F2A-4F6B-B2D2-C5DE81977B45}">
      <dsp:nvSpPr>
        <dsp:cNvPr id="0" name=""/>
        <dsp:cNvSpPr/>
      </dsp:nvSpPr>
      <dsp:spPr>
        <a:xfrm>
          <a:off x="385157" y="396878"/>
          <a:ext cx="91440" cy="2974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7487"/>
              </a:lnTo>
              <a:lnTo>
                <a:pt x="125049" y="2974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7B1596-43BB-41BB-A8DA-EC32E918476D}">
      <dsp:nvSpPr>
        <dsp:cNvPr id="0" name=""/>
        <dsp:cNvSpPr/>
      </dsp:nvSpPr>
      <dsp:spPr>
        <a:xfrm>
          <a:off x="510207" y="496040"/>
          <a:ext cx="634639" cy="3966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Reference data</a:t>
          </a:r>
          <a:endParaRPr lang="it-IT" sz="700" kern="1200" dirty="0"/>
        </a:p>
      </dsp:txBody>
      <dsp:txXfrm>
        <a:off x="521824" y="507657"/>
        <a:ext cx="611405" cy="373415"/>
      </dsp:txXfrm>
    </dsp:sp>
    <dsp:sp modelId="{573EFDC0-D0BB-4F8B-833D-33E8A1F7C93A}">
      <dsp:nvSpPr>
        <dsp:cNvPr id="0" name=""/>
        <dsp:cNvSpPr/>
      </dsp:nvSpPr>
      <dsp:spPr>
        <a:xfrm>
          <a:off x="385157" y="396878"/>
          <a:ext cx="91440" cy="7932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93299"/>
              </a:lnTo>
              <a:lnTo>
                <a:pt x="125049" y="79329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813615-886D-4AC0-A6D0-3B98ABD6AB33}">
      <dsp:nvSpPr>
        <dsp:cNvPr id="0" name=""/>
        <dsp:cNvSpPr/>
      </dsp:nvSpPr>
      <dsp:spPr>
        <a:xfrm>
          <a:off x="510207" y="991852"/>
          <a:ext cx="634639" cy="3966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Simulations</a:t>
          </a:r>
          <a:endParaRPr lang="it-IT" sz="700" kern="1200" dirty="0"/>
        </a:p>
      </dsp:txBody>
      <dsp:txXfrm>
        <a:off x="521824" y="1003469"/>
        <a:ext cx="611405" cy="373415"/>
      </dsp:txXfrm>
    </dsp:sp>
    <dsp:sp modelId="{3DC5257C-33E3-4BF2-AC11-AF9626B36831}">
      <dsp:nvSpPr>
        <dsp:cNvPr id="0" name=""/>
        <dsp:cNvSpPr/>
      </dsp:nvSpPr>
      <dsp:spPr>
        <a:xfrm>
          <a:off x="1343171" y="228"/>
          <a:ext cx="793299" cy="3966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Solidification</a:t>
          </a:r>
          <a:endParaRPr lang="it-IT" sz="1000" kern="1200" dirty="0"/>
        </a:p>
      </dsp:txBody>
      <dsp:txXfrm>
        <a:off x="1354788" y="11845"/>
        <a:ext cx="770065" cy="373415"/>
      </dsp:txXfrm>
    </dsp:sp>
    <dsp:sp modelId="{0711366F-9451-49BE-BCEF-4D9C14E3F932}">
      <dsp:nvSpPr>
        <dsp:cNvPr id="0" name=""/>
        <dsp:cNvSpPr/>
      </dsp:nvSpPr>
      <dsp:spPr>
        <a:xfrm>
          <a:off x="1376781" y="396878"/>
          <a:ext cx="91440" cy="2974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7487"/>
              </a:lnTo>
              <a:lnTo>
                <a:pt x="125049" y="2974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6F7F76-77CB-4DEC-84BA-ADF2BAEB7E62}">
      <dsp:nvSpPr>
        <dsp:cNvPr id="0" name=""/>
        <dsp:cNvSpPr/>
      </dsp:nvSpPr>
      <dsp:spPr>
        <a:xfrm>
          <a:off x="1501831" y="496040"/>
          <a:ext cx="634639" cy="3966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Reference data</a:t>
          </a:r>
          <a:endParaRPr lang="it-IT" sz="700" kern="1200" dirty="0"/>
        </a:p>
      </dsp:txBody>
      <dsp:txXfrm>
        <a:off x="1513448" y="507657"/>
        <a:ext cx="611405" cy="373415"/>
      </dsp:txXfrm>
    </dsp:sp>
    <dsp:sp modelId="{D32DD4F0-63A5-45BC-936C-88454562D206}">
      <dsp:nvSpPr>
        <dsp:cNvPr id="0" name=""/>
        <dsp:cNvSpPr/>
      </dsp:nvSpPr>
      <dsp:spPr>
        <a:xfrm>
          <a:off x="1376781" y="396878"/>
          <a:ext cx="91440" cy="7932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93299"/>
              </a:lnTo>
              <a:lnTo>
                <a:pt x="125049" y="79329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6B6584-A79C-4583-BF5E-3F16FF8840BE}">
      <dsp:nvSpPr>
        <dsp:cNvPr id="0" name=""/>
        <dsp:cNvSpPr/>
      </dsp:nvSpPr>
      <dsp:spPr>
        <a:xfrm>
          <a:off x="1501831" y="991852"/>
          <a:ext cx="634639" cy="3966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Model development and evaluation</a:t>
          </a:r>
          <a:endParaRPr lang="it-IT" sz="700" kern="1200" dirty="0"/>
        </a:p>
      </dsp:txBody>
      <dsp:txXfrm>
        <a:off x="1513448" y="1003469"/>
        <a:ext cx="611405" cy="37341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DC5267-0247-4046-A5F7-82E251F942F2}">
      <dsp:nvSpPr>
        <dsp:cNvPr id="0" name=""/>
        <dsp:cNvSpPr/>
      </dsp:nvSpPr>
      <dsp:spPr>
        <a:xfrm rot="5400000">
          <a:off x="2766322" y="-263956"/>
          <a:ext cx="5256021" cy="59044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Reach operability on relevant experimental facilities, sufficiently instrumented.</a:t>
          </a:r>
          <a:endParaRPr lang="it-IT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/>
            <a:t>Operate successfully these facilities </a:t>
          </a:r>
          <a:endParaRPr lang="it-IT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/>
            <a:t>Generate consistent data bases</a:t>
          </a:r>
          <a:endParaRPr lang="it-IT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Model the experimental facilities with CFD during the pre-design, design phase and experimental campaign definition.</a:t>
          </a:r>
          <a:endParaRPr lang="it-IT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Run successfully the CFD model, possibly giving useful input during the design phase</a:t>
          </a:r>
          <a:endParaRPr lang="it-IT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/>
            <a:t>Run the CFD model with the more similar possible operating condition of the experimental campaign.</a:t>
          </a:r>
          <a:endParaRPr lang="it-IT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/>
            <a:t>Manage to use the data bases for a confront with the numerical results.</a:t>
          </a:r>
          <a:endParaRPr lang="it-IT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/>
            <a:t>Confront numerical and experimental results, find relevant data to be confronted.</a:t>
          </a:r>
          <a:endParaRPr lang="it-IT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/>
            <a:t>Analyze possible discrepancies.</a:t>
          </a:r>
          <a:endParaRPr lang="it-IT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/>
            <a:t>Improve the numerical model and/or reinterpret experimental data.</a:t>
          </a:r>
          <a:endParaRPr lang="it-IT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/>
            <a:t>Hopefully validate the numerical models.</a:t>
          </a:r>
          <a:endParaRPr lang="it-IT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/>
            <a:t>Highlight remaining issues.</a:t>
          </a:r>
          <a:endParaRPr lang="it-IT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/>
            <a:t>Consistently extrapolate the numerical models for real-size nuclear design.</a:t>
          </a:r>
          <a:endParaRPr lang="it-IT" sz="1600" kern="1200"/>
        </a:p>
      </dsp:txBody>
      <dsp:txXfrm rot="-5400000">
        <a:off x="2442109" y="316835"/>
        <a:ext cx="5647870" cy="4742865"/>
      </dsp:txXfrm>
    </dsp:sp>
    <dsp:sp modelId="{60FEBF38-8FAA-46EF-8C99-CB0AF1DDE9C1}">
      <dsp:nvSpPr>
        <dsp:cNvPr id="0" name=""/>
        <dsp:cNvSpPr/>
      </dsp:nvSpPr>
      <dsp:spPr>
        <a:xfrm>
          <a:off x="54861" y="2595"/>
          <a:ext cx="2332385" cy="53110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global objective of the WP is to qualify CFD as a valid instrument for Gen-IV nuclear design. 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In order to reach this goal, several intermediate objectives are pursued.</a:t>
          </a:r>
          <a:endParaRPr lang="it-IT" sz="2400" kern="1200" dirty="0"/>
        </a:p>
      </dsp:txBody>
      <dsp:txXfrm>
        <a:off x="168719" y="116453"/>
        <a:ext cx="2104669" cy="5083371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DB4657-6D4C-4FFF-86F2-8B7D90BE7BC4}">
      <dsp:nvSpPr>
        <dsp:cNvPr id="0" name=""/>
        <dsp:cNvSpPr/>
      </dsp:nvSpPr>
      <dsp:spPr>
        <a:xfrm rot="5400000">
          <a:off x="3560470" y="-415185"/>
          <a:ext cx="3555497" cy="563097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Operate the CIRCE ENEA facility to generate a </a:t>
          </a:r>
          <a:r>
            <a:rPr lang="en-US" sz="1600" b="1" kern="1200" dirty="0" smtClean="0"/>
            <a:t>data base </a:t>
          </a:r>
          <a:r>
            <a:rPr lang="en-US" sz="1600" kern="1200" dirty="0" smtClean="0"/>
            <a:t>from a dedicated experimental campaign</a:t>
          </a:r>
          <a:endParaRPr lang="it-IT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Operate the TALL-3D KTH facility and extract from the </a:t>
          </a:r>
          <a:r>
            <a:rPr lang="en-US" sz="1600" b="1" kern="1200" dirty="0" smtClean="0"/>
            <a:t>data base</a:t>
          </a:r>
          <a:r>
            <a:rPr lang="en-US" sz="1600" kern="1200" dirty="0" smtClean="0"/>
            <a:t> the data relevant of the 3D test section.</a:t>
          </a:r>
          <a:endParaRPr lang="it-IT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Conceive, build, instrument and operate a new facility, to be later named as SESAME-stand, at CVR to investigate the solidification front propagation in a buoyancy driven pure lead pool. Generate a comprehensive </a:t>
          </a:r>
          <a:r>
            <a:rPr lang="en-US" sz="1600" b="1" kern="1200" dirty="0" smtClean="0"/>
            <a:t>data base</a:t>
          </a:r>
          <a:r>
            <a:rPr lang="en-US" sz="1600" kern="1200" dirty="0" smtClean="0"/>
            <a:t>.</a:t>
          </a:r>
          <a:endParaRPr lang="it-IT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Conceive, build, instrument and operate a new or modified test section of TALL-3D, later called the Solidification Test Section (STS), to investigate the solidification front propagation and stability of Lead Bismuth Eutectic (LBE) under various forced flow conditions. Produce the related </a:t>
          </a:r>
          <a:r>
            <a:rPr lang="en-US" sz="1600" b="1" kern="1200" dirty="0" smtClean="0"/>
            <a:t>data base</a:t>
          </a:r>
          <a:r>
            <a:rPr lang="en-US" sz="1600" kern="1200" dirty="0" smtClean="0"/>
            <a:t>.</a:t>
          </a:r>
          <a:endParaRPr lang="it-IT" sz="1600" kern="1200" dirty="0"/>
        </a:p>
      </dsp:txBody>
      <dsp:txXfrm rot="-5400000">
        <a:off x="2522734" y="796116"/>
        <a:ext cx="5457405" cy="3208367"/>
      </dsp:txXfrm>
    </dsp:sp>
    <dsp:sp modelId="{E21A9AF6-F851-4316-9FD2-1CCF4C581E31}">
      <dsp:nvSpPr>
        <dsp:cNvPr id="0" name=""/>
        <dsp:cNvSpPr/>
      </dsp:nvSpPr>
      <dsp:spPr>
        <a:xfrm>
          <a:off x="138" y="2344"/>
          <a:ext cx="2522595" cy="47959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From the experimental point of view:</a:t>
          </a:r>
          <a:endParaRPr lang="it-IT" sz="3000" kern="1200" dirty="0"/>
        </a:p>
      </dsp:txBody>
      <dsp:txXfrm>
        <a:off x="123281" y="125487"/>
        <a:ext cx="2276309" cy="454962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92B27E-F2D4-4259-BF67-4ABF69D6E705}">
      <dsp:nvSpPr>
        <dsp:cNvPr id="0" name=""/>
        <dsp:cNvSpPr/>
      </dsp:nvSpPr>
      <dsp:spPr>
        <a:xfrm rot="5400000">
          <a:off x="2774535" y="-596545"/>
          <a:ext cx="4571435" cy="618984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/>
            <a:t>Build the CFD model of the TALL-3D 3D test section and of CIRCE, developing know-how and getting technical confidence with all the relevant aspects of the simulations. </a:t>
          </a:r>
          <a:endParaRPr lang="it-IT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Make numerical pre-tests, post-tests, confront and validation from experimental results. </a:t>
          </a:r>
          <a:endParaRPr lang="it-IT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/>
            <a:t>Support the conceptual, pre-design and design phase of  SESAME-Stand and STS with preliminary (often simplified) simulations. </a:t>
          </a:r>
          <a:endParaRPr lang="it-IT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Investigate the theoretical and technical issues relative to the incorporation of the solidification feature in a CFD simulation.</a:t>
          </a:r>
          <a:endParaRPr lang="it-IT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/>
            <a:t>Combine the new solidification features with the now consolidated thermal pool modeling to build and operate a CFD model representative of SESAME-Stand and STS experimental campaigns. </a:t>
          </a:r>
          <a:endParaRPr lang="it-IT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Confront the experimental and the numerical results, focusing on the front position or propagation. Hopefully, validate the numerical model now upgraded with the solidification representation.</a:t>
          </a:r>
          <a:endParaRPr lang="it-IT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Use acquired know-how to Build CFD models of ALFRED.</a:t>
          </a:r>
          <a:endParaRPr lang="it-IT" sz="1600" kern="1200" dirty="0"/>
        </a:p>
      </dsp:txBody>
      <dsp:txXfrm rot="-5400000">
        <a:off x="1965333" y="435816"/>
        <a:ext cx="5966682" cy="4125117"/>
      </dsp:txXfrm>
    </dsp:sp>
    <dsp:sp modelId="{1CEAE2F4-28A6-4DA1-ACD5-6F69AAAF3781}">
      <dsp:nvSpPr>
        <dsp:cNvPr id="0" name=""/>
        <dsp:cNvSpPr/>
      </dsp:nvSpPr>
      <dsp:spPr>
        <a:xfrm>
          <a:off x="115627" y="2439"/>
          <a:ext cx="1849705" cy="49918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/>
            <a:t>From the numerical point of view:</a:t>
          </a:r>
          <a:endParaRPr lang="it-IT" sz="2800" kern="1200"/>
        </a:p>
      </dsp:txBody>
      <dsp:txXfrm>
        <a:off x="205922" y="92734"/>
        <a:ext cx="1669115" cy="481128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B63FA3-4E7E-471E-9EBF-2DB47F8BF95B}">
      <dsp:nvSpPr>
        <dsp:cNvPr id="0" name=""/>
        <dsp:cNvSpPr/>
      </dsp:nvSpPr>
      <dsp:spPr>
        <a:xfrm>
          <a:off x="0" y="45387"/>
          <a:ext cx="7886700" cy="1099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Thanks to the redundancy and diversification strategy, and even with the failure of some practical objective, the conceptual objective have all been substantially reached:</a:t>
          </a:r>
          <a:endParaRPr lang="it-IT" sz="2000" kern="1200" dirty="0"/>
        </a:p>
      </dsp:txBody>
      <dsp:txXfrm>
        <a:off x="53688" y="99075"/>
        <a:ext cx="7779324" cy="992424"/>
      </dsp:txXfrm>
    </dsp:sp>
    <dsp:sp modelId="{269B4FE8-D3FC-452A-83F6-B05A49F893F2}">
      <dsp:nvSpPr>
        <dsp:cNvPr id="0" name=""/>
        <dsp:cNvSpPr/>
      </dsp:nvSpPr>
      <dsp:spPr>
        <a:xfrm>
          <a:off x="0" y="1145187"/>
          <a:ext cx="7886700" cy="2152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5400" rIns="142240" bIns="2540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smtClean="0"/>
            <a:t>Database have been created and shared</a:t>
          </a:r>
          <a:endParaRPr lang="it-IT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smtClean="0"/>
            <a:t>Numerical simulations have been performed</a:t>
          </a:r>
          <a:endParaRPr lang="it-IT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smtClean="0"/>
            <a:t>Results have been confronted.</a:t>
          </a:r>
          <a:endParaRPr lang="it-IT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smtClean="0"/>
            <a:t>Understanding has been improved.</a:t>
          </a:r>
          <a:endParaRPr lang="it-IT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smtClean="0"/>
            <a:t>Modeling has been improved.</a:t>
          </a:r>
          <a:endParaRPr lang="it-IT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smtClean="0"/>
            <a:t>Better (or even satisfying ) simulations have been performed.</a:t>
          </a:r>
          <a:endParaRPr lang="it-IT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smtClean="0"/>
            <a:t>Extrapolation to ALFRED has been performed, with improved understanding of rationales.</a:t>
          </a:r>
          <a:endParaRPr lang="it-IT" sz="1600" kern="1200"/>
        </a:p>
      </dsp:txBody>
      <dsp:txXfrm>
        <a:off x="0" y="1145187"/>
        <a:ext cx="7886700" cy="2152800"/>
      </dsp:txXfrm>
    </dsp:sp>
    <dsp:sp modelId="{8F341B12-D8EB-4B94-9D8D-959AD7358DD0}">
      <dsp:nvSpPr>
        <dsp:cNvPr id="0" name=""/>
        <dsp:cNvSpPr/>
      </dsp:nvSpPr>
      <dsp:spPr>
        <a:xfrm>
          <a:off x="0" y="3297987"/>
          <a:ext cx="7886700" cy="6277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Many of the progress have been made thanks to information sharing.</a:t>
          </a:r>
          <a:endParaRPr lang="it-IT" sz="2000" kern="1200"/>
        </a:p>
      </dsp:txBody>
      <dsp:txXfrm>
        <a:off x="30645" y="3328632"/>
        <a:ext cx="7825410" cy="566486"/>
      </dsp:txXfrm>
    </dsp:sp>
    <dsp:sp modelId="{8BD019F1-2F17-442B-986C-5D616C9083A5}">
      <dsp:nvSpPr>
        <dsp:cNvPr id="0" name=""/>
        <dsp:cNvSpPr/>
      </dsp:nvSpPr>
      <dsp:spPr>
        <a:xfrm>
          <a:off x="0" y="3925764"/>
          <a:ext cx="7886700" cy="548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5400" rIns="142240" bIns="2540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smtClean="0"/>
            <a:t>Promoted by redundancy</a:t>
          </a:r>
          <a:endParaRPr lang="it-IT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smtClean="0"/>
            <a:t>Promoted by diversification.</a:t>
          </a:r>
          <a:endParaRPr lang="it-IT" sz="1600" kern="1200"/>
        </a:p>
      </dsp:txBody>
      <dsp:txXfrm>
        <a:off x="0" y="3925764"/>
        <a:ext cx="7886700" cy="548550"/>
      </dsp:txXfrm>
    </dsp:sp>
    <dsp:sp modelId="{C1C2CEEA-306D-41D8-BC3A-832BED180593}">
      <dsp:nvSpPr>
        <dsp:cNvPr id="0" name=""/>
        <dsp:cNvSpPr/>
      </dsp:nvSpPr>
      <dsp:spPr>
        <a:xfrm>
          <a:off x="0" y="4474314"/>
          <a:ext cx="7886700" cy="7221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We now give a “best of” selection of practical examples.</a:t>
          </a:r>
          <a:endParaRPr lang="it-IT" sz="2000" kern="1200" dirty="0"/>
        </a:p>
      </dsp:txBody>
      <dsp:txXfrm>
        <a:off x="35252" y="4509566"/>
        <a:ext cx="7816196" cy="651646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78E81F-3F68-46A7-83DF-BBD62889AC21}">
      <dsp:nvSpPr>
        <dsp:cNvPr id="0" name=""/>
        <dsp:cNvSpPr/>
      </dsp:nvSpPr>
      <dsp:spPr>
        <a:xfrm rot="5400000">
          <a:off x="4695598" y="-1479575"/>
          <a:ext cx="1873359" cy="53009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Thermal conductivity of solid LBE is not available or inconsistent (PSI)</a:t>
          </a:r>
          <a:endParaRPr lang="it-IT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CRS4 stuck for modeling STS…</a:t>
          </a:r>
          <a:endParaRPr lang="it-IT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KTH proceeding swiftly. How? Taking melting temperature value. So simple…</a:t>
          </a:r>
          <a:endParaRPr lang="it-IT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/>
            <a:t>Information shared, CRS4 unstuck!</a:t>
          </a:r>
          <a:endParaRPr lang="it-IT" sz="1600" kern="1200"/>
        </a:p>
      </dsp:txBody>
      <dsp:txXfrm rot="-5400000">
        <a:off x="2981794" y="325679"/>
        <a:ext cx="5209517" cy="1690459"/>
      </dsp:txXfrm>
    </dsp:sp>
    <dsp:sp modelId="{E6EFD936-F407-44F8-A547-EAA1E5D8F7AD}">
      <dsp:nvSpPr>
        <dsp:cNvPr id="0" name=""/>
        <dsp:cNvSpPr/>
      </dsp:nvSpPr>
      <dsp:spPr>
        <a:xfrm>
          <a:off x="0" y="58"/>
          <a:ext cx="2981794" cy="23416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Lacking of physical properties should not be blocking:</a:t>
          </a:r>
          <a:endParaRPr lang="it-IT" sz="2400" kern="1200"/>
        </a:p>
      </dsp:txBody>
      <dsp:txXfrm>
        <a:off x="114312" y="114370"/>
        <a:ext cx="2753170" cy="2113074"/>
      </dsp:txXfrm>
    </dsp:sp>
    <dsp:sp modelId="{0E1544FF-8681-4AC0-869B-DA3FBD2A7C55}">
      <dsp:nvSpPr>
        <dsp:cNvPr id="0" name=""/>
        <dsp:cNvSpPr/>
      </dsp:nvSpPr>
      <dsp:spPr>
        <a:xfrm rot="5400000">
          <a:off x="4695598" y="979208"/>
          <a:ext cx="1873359" cy="53009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Issue already confronted and solved by CRS4.</a:t>
          </a:r>
          <a:endParaRPr lang="it-IT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Reason: constant and equal heat source and sink means total heat content conserved.</a:t>
          </a:r>
          <a:endParaRPr lang="it-IT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Typical issue when first confronted with a closed loop.</a:t>
          </a:r>
          <a:endParaRPr lang="it-IT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Workaround: heat sink temperature dependent, simple 2-parameters model</a:t>
          </a:r>
          <a:endParaRPr lang="it-IT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/>
            <a:t>Once understood, also allow speed up of the simulation convergence.</a:t>
          </a:r>
          <a:endParaRPr lang="it-IT" sz="1600" kern="1200"/>
        </a:p>
      </dsp:txBody>
      <dsp:txXfrm rot="-5400000">
        <a:off x="2981794" y="2784462"/>
        <a:ext cx="5209517" cy="1690459"/>
      </dsp:txXfrm>
    </dsp:sp>
    <dsp:sp modelId="{54558A56-07A9-427D-A289-C674DF8C9620}">
      <dsp:nvSpPr>
        <dsp:cNvPr id="0" name=""/>
        <dsp:cNvSpPr/>
      </dsp:nvSpPr>
      <dsp:spPr>
        <a:xfrm>
          <a:off x="0" y="2458842"/>
          <a:ext cx="2981794" cy="23416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Steady state results of an oversimplified thermal loops can depend  on initial conditions (CIRCE model, NRG)</a:t>
          </a:r>
          <a:endParaRPr lang="it-IT" sz="2400" kern="1200"/>
        </a:p>
      </dsp:txBody>
      <dsp:txXfrm>
        <a:off x="114312" y="2573154"/>
        <a:ext cx="2753170" cy="2113074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1E660B-B568-42F8-BA58-B3041A32A890}">
      <dsp:nvSpPr>
        <dsp:cNvPr id="0" name=""/>
        <dsp:cNvSpPr/>
      </dsp:nvSpPr>
      <dsp:spPr>
        <a:xfrm>
          <a:off x="0" y="12157"/>
          <a:ext cx="7886700" cy="10448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The first CFD results from CRS4 on CIRCE where not satisfying. The real thermal stratification was not captured. Looking for a scapegoat, we found a few candidates:</a:t>
          </a:r>
          <a:endParaRPr lang="it-IT" sz="1900" kern="1200" dirty="0"/>
        </a:p>
      </dsp:txBody>
      <dsp:txXfrm>
        <a:off x="51003" y="63160"/>
        <a:ext cx="7784694" cy="942803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99DBC-0857-4A28-946E-F7BD2EDFC580}">
      <dsp:nvSpPr>
        <dsp:cNvPr id="0" name=""/>
        <dsp:cNvSpPr/>
      </dsp:nvSpPr>
      <dsp:spPr>
        <a:xfrm>
          <a:off x="0" y="91312"/>
          <a:ext cx="2445918" cy="716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Droplets jumping above the gas separator</a:t>
          </a:r>
          <a:endParaRPr lang="it-IT" sz="1800" kern="1200" dirty="0"/>
        </a:p>
      </dsp:txBody>
      <dsp:txXfrm>
        <a:off x="34954" y="126266"/>
        <a:ext cx="2376010" cy="646132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99DBC-0857-4A28-946E-F7BD2EDFC580}">
      <dsp:nvSpPr>
        <dsp:cNvPr id="0" name=""/>
        <dsp:cNvSpPr/>
      </dsp:nvSpPr>
      <dsp:spPr>
        <a:xfrm>
          <a:off x="0" y="11751"/>
          <a:ext cx="2445918" cy="79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Leakage at the riser connection</a:t>
          </a:r>
          <a:endParaRPr lang="it-IT" sz="2000" kern="1200" dirty="0"/>
        </a:p>
      </dsp:txBody>
      <dsp:txXfrm>
        <a:off x="38838" y="50589"/>
        <a:ext cx="2368242" cy="717924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99DBC-0857-4A28-946E-F7BD2EDFC580}">
      <dsp:nvSpPr>
        <dsp:cNvPr id="0" name=""/>
        <dsp:cNvSpPr/>
      </dsp:nvSpPr>
      <dsp:spPr>
        <a:xfrm>
          <a:off x="0" y="5875"/>
          <a:ext cx="2445918" cy="79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Possible enhanced </a:t>
          </a:r>
          <a:r>
            <a:rPr lang="en-US" sz="2000" kern="1200" dirty="0" smtClean="0"/>
            <a:t>local </a:t>
          </a:r>
          <a:r>
            <a:rPr lang="en-US" sz="2000" kern="1200" dirty="0" smtClean="0"/>
            <a:t>buoyant loop</a:t>
          </a:r>
          <a:endParaRPr lang="it-IT" sz="2000" kern="1200" dirty="0"/>
        </a:p>
      </dsp:txBody>
      <dsp:txXfrm>
        <a:off x="38838" y="44713"/>
        <a:ext cx="2368242" cy="7179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FA5B1D-27E4-48AB-A8AF-DAE8F2BDD653}">
      <dsp:nvSpPr>
        <dsp:cNvPr id="0" name=""/>
        <dsp:cNvSpPr/>
      </dsp:nvSpPr>
      <dsp:spPr>
        <a:xfrm>
          <a:off x="0" y="20458"/>
          <a:ext cx="477269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Structure (again from proposal)</a:t>
          </a:r>
          <a:endParaRPr lang="it-IT" sz="2200" kern="1200" dirty="0"/>
        </a:p>
      </dsp:txBody>
      <dsp:txXfrm>
        <a:off x="25759" y="46217"/>
        <a:ext cx="4721172" cy="476152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99DBC-0857-4A28-946E-F7BD2EDFC580}">
      <dsp:nvSpPr>
        <dsp:cNvPr id="0" name=""/>
        <dsp:cNvSpPr/>
      </dsp:nvSpPr>
      <dsp:spPr>
        <a:xfrm>
          <a:off x="48931" y="51532"/>
          <a:ext cx="1876812" cy="755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LBE or entrapped Argon?</a:t>
          </a:r>
          <a:endParaRPr lang="it-IT" sz="1800" kern="1200" dirty="0"/>
        </a:p>
      </dsp:txBody>
      <dsp:txXfrm>
        <a:off x="85827" y="88428"/>
        <a:ext cx="1803020" cy="682028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99DBC-0857-4A28-946E-F7BD2EDFC580}">
      <dsp:nvSpPr>
        <dsp:cNvPr id="0" name=""/>
        <dsp:cNvSpPr/>
      </dsp:nvSpPr>
      <dsp:spPr>
        <a:xfrm>
          <a:off x="48931" y="51532"/>
          <a:ext cx="1876812" cy="755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LBE or entrapped Argon?</a:t>
          </a:r>
          <a:endParaRPr lang="it-IT" sz="1800" kern="1200" dirty="0"/>
        </a:p>
      </dsp:txBody>
      <dsp:txXfrm>
        <a:off x="85827" y="88428"/>
        <a:ext cx="1803020" cy="682028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99DBC-0857-4A28-946E-F7BD2EDFC580}">
      <dsp:nvSpPr>
        <dsp:cNvPr id="0" name=""/>
        <dsp:cNvSpPr/>
      </dsp:nvSpPr>
      <dsp:spPr>
        <a:xfrm>
          <a:off x="48931" y="91312"/>
          <a:ext cx="1876812" cy="716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Thermal conductivity issue</a:t>
          </a:r>
          <a:endParaRPr lang="it-IT" sz="1800" kern="1200" dirty="0"/>
        </a:p>
      </dsp:txBody>
      <dsp:txXfrm>
        <a:off x="83885" y="126266"/>
        <a:ext cx="1806904" cy="646132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1E660B-B568-42F8-BA58-B3041A32A890}">
      <dsp:nvSpPr>
        <dsp:cNvPr id="0" name=""/>
        <dsp:cNvSpPr/>
      </dsp:nvSpPr>
      <dsp:spPr>
        <a:xfrm>
          <a:off x="0" y="12157"/>
          <a:ext cx="7886700" cy="10448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The first CFD results from CRS4 on CIRCE were not satisfying. The real thermal stratification was not captured. Looking for a scapegoat, we found a few candidates:</a:t>
          </a:r>
          <a:endParaRPr lang="it-IT" sz="1900" kern="1200" dirty="0"/>
        </a:p>
      </dsp:txBody>
      <dsp:txXfrm>
        <a:off x="51003" y="63160"/>
        <a:ext cx="7784694" cy="942803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99DBC-0857-4A28-946E-F7BD2EDFC580}">
      <dsp:nvSpPr>
        <dsp:cNvPr id="0" name=""/>
        <dsp:cNvSpPr/>
      </dsp:nvSpPr>
      <dsp:spPr>
        <a:xfrm>
          <a:off x="81537" y="39298"/>
          <a:ext cx="3127464" cy="912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Corrective actions taken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Increased awareness</a:t>
          </a:r>
          <a:endParaRPr lang="it-IT" sz="2000" kern="1200" dirty="0"/>
        </a:p>
      </dsp:txBody>
      <dsp:txXfrm>
        <a:off x="126086" y="83847"/>
        <a:ext cx="3038366" cy="823502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5C8BE1-F330-4EB2-A0A5-3642B0EA5D6F}">
      <dsp:nvSpPr>
        <dsp:cNvPr id="0" name=""/>
        <dsp:cNvSpPr/>
      </dsp:nvSpPr>
      <dsp:spPr>
        <a:xfrm>
          <a:off x="0" y="11737"/>
          <a:ext cx="7886700" cy="716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STS design finalized by KTH: focus on LBE freezing front and positioning of instrumentation </a:t>
          </a:r>
          <a:endParaRPr lang="it-IT" sz="1800" kern="1200" dirty="0"/>
        </a:p>
      </dsp:txBody>
      <dsp:txXfrm>
        <a:off x="34954" y="46691"/>
        <a:ext cx="7816792" cy="646132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5C8BE1-F330-4EB2-A0A5-3642B0EA5D6F}">
      <dsp:nvSpPr>
        <dsp:cNvPr id="0" name=""/>
        <dsp:cNvSpPr/>
      </dsp:nvSpPr>
      <dsp:spPr>
        <a:xfrm>
          <a:off x="0" y="9982"/>
          <a:ext cx="788670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KTH sent the design to CRS4 for “fast” check</a:t>
          </a:r>
          <a:endParaRPr lang="it-IT" sz="3000" kern="1200" dirty="0"/>
        </a:p>
      </dsp:txBody>
      <dsp:txXfrm>
        <a:off x="35125" y="45107"/>
        <a:ext cx="7816450" cy="649299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5C8BE1-F330-4EB2-A0A5-3642B0EA5D6F}">
      <dsp:nvSpPr>
        <dsp:cNvPr id="0" name=""/>
        <dsp:cNvSpPr/>
      </dsp:nvSpPr>
      <dsp:spPr>
        <a:xfrm>
          <a:off x="0" y="39934"/>
          <a:ext cx="7886700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Fast but sufficiently detailed simulation by CRS4:</a:t>
          </a:r>
        </a:p>
      </dsp:txBody>
      <dsp:txXfrm>
        <a:off x="21075" y="61009"/>
        <a:ext cx="7844550" cy="389580"/>
      </dsp:txXfrm>
    </dsp:sp>
    <dsp:sp modelId="{89FD123A-6BF2-4FD2-941E-84BB71BEE307}">
      <dsp:nvSpPr>
        <dsp:cNvPr id="0" name=""/>
        <dsp:cNvSpPr/>
      </dsp:nvSpPr>
      <dsp:spPr>
        <a:xfrm>
          <a:off x="0" y="471664"/>
          <a:ext cx="7886700" cy="484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2860" rIns="128016" bIns="2286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kern="1200" dirty="0" smtClean="0"/>
            <a:t>2 fluids: LBE and water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kern="1200" dirty="0" smtClean="0"/>
            <a:t>Solid material and CHT</a:t>
          </a:r>
        </a:p>
      </dsp:txBody>
      <dsp:txXfrm>
        <a:off x="0" y="471664"/>
        <a:ext cx="7886700" cy="484380"/>
      </dsp:txXfrm>
    </dsp:sp>
    <dsp:sp modelId="{7A239FF1-05CD-4DCB-98E9-0E06AF7E069A}">
      <dsp:nvSpPr>
        <dsp:cNvPr id="0" name=""/>
        <dsp:cNvSpPr/>
      </dsp:nvSpPr>
      <dsp:spPr>
        <a:xfrm>
          <a:off x="0" y="956044"/>
          <a:ext cx="7886700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Excessive water maximum temperature found</a:t>
          </a:r>
        </a:p>
      </dsp:txBody>
      <dsp:txXfrm>
        <a:off x="21075" y="977119"/>
        <a:ext cx="7844550" cy="389580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5C8BE1-F330-4EB2-A0A5-3642B0EA5D6F}">
      <dsp:nvSpPr>
        <dsp:cNvPr id="0" name=""/>
        <dsp:cNvSpPr/>
      </dsp:nvSpPr>
      <dsp:spPr>
        <a:xfrm>
          <a:off x="0" y="3854"/>
          <a:ext cx="7886700" cy="79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Hard work made in // and collaboration between KTH and CRS4 to explore possible solution</a:t>
          </a:r>
        </a:p>
      </dsp:txBody>
      <dsp:txXfrm>
        <a:off x="38838" y="42692"/>
        <a:ext cx="7809024" cy="717924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D3671-89D6-4EF9-824E-55BB376FF829}">
      <dsp:nvSpPr>
        <dsp:cNvPr id="0" name=""/>
        <dsp:cNvSpPr/>
      </dsp:nvSpPr>
      <dsp:spPr>
        <a:xfrm rot="5400000">
          <a:off x="1461504" y="695964"/>
          <a:ext cx="4683098" cy="35793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2D simulations from PSI are completely under control</a:t>
          </a:r>
          <a:endParaRPr lang="it-IT" sz="1400" kern="120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3D simulations in forced convection flow (KTH and CRS4) have been rapidly handled</a:t>
          </a:r>
          <a:endParaRPr lang="it-IT" sz="1400" kern="120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3D simulations in buoyancy driven flow resulted extremely problematic:</a:t>
          </a:r>
          <a:endParaRPr lang="it-IT" sz="1400" kern="1200"/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CVR was forced to renounce to unstructured mesh because of simulation crashes, and structured mesh forced some geometrical simplification.</a:t>
          </a:r>
          <a:endParaRPr lang="it-IT" sz="1400" kern="1200" dirty="0"/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CRS4 was faced with </a:t>
          </a:r>
          <a:r>
            <a:rPr lang="en-GB" sz="1400" kern="1200" dirty="0" smtClean="0"/>
            <a:t>occasional and non-averted simulation crash making the work very difficult and frustrating. Moreover, visual inspection of pre-test simulation as well as confront with CVR results brought serious concern on their likeness. Mainly, dubious very low velocity spotted patterns appeared steadily.</a:t>
          </a:r>
          <a:endParaRPr lang="it-IT" sz="1400" kern="1200" dirty="0"/>
        </a:p>
      </dsp:txBody>
      <dsp:txXfrm rot="-5400000">
        <a:off x="2013381" y="318817"/>
        <a:ext cx="3404615" cy="4333640"/>
      </dsp:txXfrm>
    </dsp:sp>
    <dsp:sp modelId="{41F73A95-1C39-4A6B-8E94-7C27B3FA9A8B}">
      <dsp:nvSpPr>
        <dsp:cNvPr id="0" name=""/>
        <dsp:cNvSpPr/>
      </dsp:nvSpPr>
      <dsp:spPr>
        <a:xfrm>
          <a:off x="0" y="0"/>
          <a:ext cx="2013381" cy="49712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Simulation of solidification front propagation is affronted for the first time in our context:</a:t>
          </a:r>
          <a:endParaRPr lang="it-IT" sz="2400" kern="1200"/>
        </a:p>
      </dsp:txBody>
      <dsp:txXfrm>
        <a:off x="98285" y="98285"/>
        <a:ext cx="1816811" cy="47747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607CC7-BEB8-45B8-A2B3-8FC234848123}">
      <dsp:nvSpPr>
        <dsp:cNvPr id="0" name=""/>
        <dsp:cNvSpPr/>
      </dsp:nvSpPr>
      <dsp:spPr>
        <a:xfrm>
          <a:off x="0" y="10229"/>
          <a:ext cx="78867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Structure based on redundancy and diversification</a:t>
          </a:r>
          <a:endParaRPr lang="it-IT" sz="2200" kern="1200"/>
        </a:p>
      </dsp:txBody>
      <dsp:txXfrm>
        <a:off x="25759" y="35988"/>
        <a:ext cx="7835182" cy="476152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4F832E-EFCB-444A-80CF-404FCAA01161}">
      <dsp:nvSpPr>
        <dsp:cNvPr id="0" name=""/>
        <dsp:cNvSpPr/>
      </dsp:nvSpPr>
      <dsp:spPr>
        <a:xfrm>
          <a:off x="0" y="7893"/>
          <a:ext cx="6080495" cy="992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First noticed by NRG with the CIRCE riser insulation: thermal resistance is one order less than expected. Simulated by reducing the air gap width.</a:t>
          </a:r>
          <a:endParaRPr lang="it-IT" sz="1800" kern="1200" dirty="0"/>
        </a:p>
      </dsp:txBody>
      <dsp:txXfrm>
        <a:off x="48433" y="56326"/>
        <a:ext cx="5983629" cy="895294"/>
      </dsp:txXfrm>
    </dsp:sp>
    <dsp:sp modelId="{4A714595-ABAA-4583-B840-8A785682766E}">
      <dsp:nvSpPr>
        <dsp:cNvPr id="0" name=""/>
        <dsp:cNvSpPr/>
      </dsp:nvSpPr>
      <dsp:spPr>
        <a:xfrm>
          <a:off x="0" y="1092213"/>
          <a:ext cx="6080495" cy="992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Feature incorporated in CRS4 model of CIRCE as an increased temperature dependent (in T</a:t>
          </a:r>
          <a:r>
            <a:rPr lang="en-US" sz="1800" kern="1200" baseline="30000" dirty="0" smtClean="0"/>
            <a:t>3</a:t>
          </a:r>
          <a:r>
            <a:rPr lang="en-US" sz="1800" kern="1200" dirty="0" smtClean="0"/>
            <a:t>) thermal conductivity. Also applied to the dead volume insulation.</a:t>
          </a:r>
          <a:endParaRPr lang="it-IT" sz="1800" kern="1200" dirty="0"/>
        </a:p>
      </dsp:txBody>
      <dsp:txXfrm>
        <a:off x="48433" y="1140646"/>
        <a:ext cx="5983629" cy="895294"/>
      </dsp:txXfrm>
    </dsp:sp>
    <dsp:sp modelId="{557D75CD-6AB1-44B3-9EA5-0331B5FE08E6}">
      <dsp:nvSpPr>
        <dsp:cNvPr id="0" name=""/>
        <dsp:cNvSpPr/>
      </dsp:nvSpPr>
      <dsp:spPr>
        <a:xfrm>
          <a:off x="0" y="2176533"/>
          <a:ext cx="6080495" cy="6390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Then came the first experimental results from CVR on SESAME-stand:</a:t>
          </a:r>
          <a:endParaRPr lang="it-IT" sz="1800" kern="1200" dirty="0"/>
        </a:p>
      </dsp:txBody>
      <dsp:txXfrm>
        <a:off x="31197" y="2207730"/>
        <a:ext cx="6018101" cy="576676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69F527-B11E-48E4-A7F0-E51723AF342C}">
      <dsp:nvSpPr>
        <dsp:cNvPr id="0" name=""/>
        <dsp:cNvSpPr/>
      </dsp:nvSpPr>
      <dsp:spPr>
        <a:xfrm>
          <a:off x="0" y="164615"/>
          <a:ext cx="3848986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Simulation ~250 K hotter !</a:t>
          </a:r>
          <a:endParaRPr lang="it-IT" sz="2500" kern="1200" dirty="0"/>
        </a:p>
      </dsp:txBody>
      <dsp:txXfrm>
        <a:off x="29271" y="193886"/>
        <a:ext cx="3790444" cy="541083"/>
      </dsp:txXfrm>
    </dsp:sp>
    <dsp:sp modelId="{C00142F4-7F8E-4E00-94D3-1DEEF4E80770}">
      <dsp:nvSpPr>
        <dsp:cNvPr id="0" name=""/>
        <dsp:cNvSpPr/>
      </dsp:nvSpPr>
      <dsp:spPr>
        <a:xfrm>
          <a:off x="0" y="836240"/>
          <a:ext cx="3848986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smtClean="0"/>
            <a:t>Thermal radiations ignored!</a:t>
          </a:r>
          <a:endParaRPr lang="it-IT" sz="2500" kern="1200"/>
        </a:p>
      </dsp:txBody>
      <dsp:txXfrm>
        <a:off x="29271" y="865511"/>
        <a:ext cx="3790444" cy="541083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E11797-05FF-4818-86C5-ACBEA65388C4}">
      <dsp:nvSpPr>
        <dsp:cNvPr id="0" name=""/>
        <dsp:cNvSpPr/>
      </dsp:nvSpPr>
      <dsp:spPr>
        <a:xfrm>
          <a:off x="0" y="4127"/>
          <a:ext cx="7886700" cy="386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Techniques developed for CIRCE adapted ands expanded to SESAME-stand.</a:t>
          </a:r>
          <a:endParaRPr lang="it-IT" sz="1600" kern="1200"/>
        </a:p>
      </dsp:txBody>
      <dsp:txXfrm>
        <a:off x="18848" y="22975"/>
        <a:ext cx="7849004" cy="348404"/>
      </dsp:txXfrm>
    </dsp:sp>
    <dsp:sp modelId="{63F6CAB0-B660-4FFA-95B4-56490AAF26E5}">
      <dsp:nvSpPr>
        <dsp:cNvPr id="0" name=""/>
        <dsp:cNvSpPr/>
      </dsp:nvSpPr>
      <dsp:spPr>
        <a:xfrm>
          <a:off x="0" y="421907"/>
          <a:ext cx="7886700" cy="386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Required additional measures on the air channel external wall.</a:t>
          </a:r>
          <a:endParaRPr lang="it-IT" sz="1600" kern="1200" dirty="0"/>
        </a:p>
      </dsp:txBody>
      <dsp:txXfrm>
        <a:off x="18848" y="440755"/>
        <a:ext cx="7849004" cy="348404"/>
      </dsp:txXfrm>
    </dsp:sp>
    <dsp:sp modelId="{3FE8F7A6-5EE6-49CC-801A-AB7A7F6B041C}">
      <dsp:nvSpPr>
        <dsp:cNvPr id="0" name=""/>
        <dsp:cNvSpPr/>
      </dsp:nvSpPr>
      <dsp:spPr>
        <a:xfrm>
          <a:off x="0" y="839687"/>
          <a:ext cx="7886700" cy="386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Large uncertainty on the wall emissivity.</a:t>
          </a:r>
          <a:endParaRPr lang="it-IT" sz="1600" kern="1200"/>
        </a:p>
      </dsp:txBody>
      <dsp:txXfrm>
        <a:off x="18848" y="858535"/>
        <a:ext cx="7849004" cy="348404"/>
      </dsp:txXfrm>
    </dsp:sp>
    <dsp:sp modelId="{24895BB6-2CD8-4E12-BF1D-BF21B0953341}">
      <dsp:nvSpPr>
        <dsp:cNvPr id="0" name=""/>
        <dsp:cNvSpPr/>
      </dsp:nvSpPr>
      <dsp:spPr>
        <a:xfrm>
          <a:off x="0" y="1257467"/>
          <a:ext cx="7886700" cy="386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Variable view factors have been implemented.</a:t>
          </a:r>
          <a:endParaRPr lang="it-IT" sz="1600" kern="1200"/>
        </a:p>
      </dsp:txBody>
      <dsp:txXfrm>
        <a:off x="18848" y="1276315"/>
        <a:ext cx="7849004" cy="348404"/>
      </dsp:txXfrm>
    </dsp:sp>
    <dsp:sp modelId="{FFCCC04A-D0B0-41E7-A683-2E5AC1447819}">
      <dsp:nvSpPr>
        <dsp:cNvPr id="0" name=""/>
        <dsp:cNvSpPr/>
      </dsp:nvSpPr>
      <dsp:spPr>
        <a:xfrm>
          <a:off x="0" y="1675247"/>
          <a:ext cx="7886700" cy="386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Heat losses at the bottom, top and lateral top had to be estimated.</a:t>
          </a:r>
          <a:endParaRPr lang="it-IT" sz="1600" kern="1200"/>
        </a:p>
      </dsp:txBody>
      <dsp:txXfrm>
        <a:off x="18848" y="1694095"/>
        <a:ext cx="7849004" cy="348404"/>
      </dsp:txXfrm>
    </dsp:sp>
    <dsp:sp modelId="{D0450185-166F-481E-8A85-207AFB998641}">
      <dsp:nvSpPr>
        <dsp:cNvPr id="0" name=""/>
        <dsp:cNvSpPr/>
      </dsp:nvSpPr>
      <dsp:spPr>
        <a:xfrm>
          <a:off x="0" y="2093027"/>
          <a:ext cx="7886700" cy="386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Thermal radiation appears to be roughly half the total heat loss.</a:t>
          </a:r>
          <a:endParaRPr lang="it-IT" sz="1600" kern="1200"/>
        </a:p>
      </dsp:txBody>
      <dsp:txXfrm>
        <a:off x="18848" y="2111875"/>
        <a:ext cx="7849004" cy="348404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23FCDA-0631-42C1-9FA7-84E510E013E9}">
      <dsp:nvSpPr>
        <dsp:cNvPr id="0" name=""/>
        <dsp:cNvSpPr/>
      </dsp:nvSpPr>
      <dsp:spPr>
        <a:xfrm>
          <a:off x="0" y="4925"/>
          <a:ext cx="3062176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Very good result considering the sensitivity of the frozen %</a:t>
          </a:r>
          <a:endParaRPr lang="it-IT" sz="1600" kern="1200"/>
        </a:p>
      </dsp:txBody>
      <dsp:txXfrm>
        <a:off x="31070" y="35995"/>
        <a:ext cx="3000036" cy="574340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E4F99E-11BF-4702-AD13-E190AA8726BD}">
      <dsp:nvSpPr>
        <dsp:cNvPr id="0" name=""/>
        <dsp:cNvSpPr/>
      </dsp:nvSpPr>
      <dsp:spPr>
        <a:xfrm>
          <a:off x="0" y="976"/>
          <a:ext cx="2157078" cy="9984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Steady-state good enough to simulate transient…</a:t>
          </a:r>
          <a:endParaRPr lang="it-IT" sz="1800" kern="1200" dirty="0"/>
        </a:p>
      </dsp:txBody>
      <dsp:txXfrm>
        <a:off x="48742" y="49718"/>
        <a:ext cx="2059594" cy="901001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E4F99E-11BF-4702-AD13-E190AA8726BD}">
      <dsp:nvSpPr>
        <dsp:cNvPr id="0" name=""/>
        <dsp:cNvSpPr/>
      </dsp:nvSpPr>
      <dsp:spPr>
        <a:xfrm>
          <a:off x="0" y="0"/>
          <a:ext cx="2157078" cy="9376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Still small differences</a:t>
          </a:r>
          <a:endParaRPr lang="it-IT" sz="2000" kern="1200" dirty="0"/>
        </a:p>
      </dsp:txBody>
      <dsp:txXfrm>
        <a:off x="45774" y="45774"/>
        <a:ext cx="2065530" cy="846138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09FCC0-0179-432F-8693-715B3BD3AAE2}">
      <dsp:nvSpPr>
        <dsp:cNvPr id="0" name=""/>
        <dsp:cNvSpPr/>
      </dsp:nvSpPr>
      <dsp:spPr>
        <a:xfrm>
          <a:off x="0" y="2878"/>
          <a:ext cx="7886700" cy="86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Turbulence modeling is not yet the limiting factor:</a:t>
          </a:r>
          <a:endParaRPr lang="it-IT" sz="2200" kern="1200" dirty="0"/>
        </a:p>
      </dsp:txBody>
      <dsp:txXfrm>
        <a:off x="42070" y="44948"/>
        <a:ext cx="7802560" cy="777665"/>
      </dsp:txXfrm>
    </dsp:sp>
    <dsp:sp modelId="{E9F1FFA6-D9D3-4C05-AD76-1D794229BD1C}">
      <dsp:nvSpPr>
        <dsp:cNvPr id="0" name=""/>
        <dsp:cNvSpPr/>
      </dsp:nvSpPr>
      <dsp:spPr>
        <a:xfrm>
          <a:off x="0" y="864684"/>
          <a:ext cx="7886700" cy="1104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7940" rIns="156464" bIns="2794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200" kern="1200" dirty="0" smtClean="0"/>
            <a:t>No real initial steady-state in CIRCE</a:t>
          </a:r>
          <a:endParaRPr lang="it-IT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200" kern="1200" dirty="0" smtClean="0"/>
            <a:t>Inconsistent thermal heat balance in TALL-3D</a:t>
          </a:r>
          <a:endParaRPr lang="it-IT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200" kern="1200" smtClean="0"/>
            <a:t>Large uncertainty on wall emissivity in SESAME-stand</a:t>
          </a:r>
          <a:endParaRPr lang="it-IT" sz="2200" kern="1200"/>
        </a:p>
      </dsp:txBody>
      <dsp:txXfrm>
        <a:off x="0" y="864684"/>
        <a:ext cx="7886700" cy="1104712"/>
      </dsp:txXfrm>
    </dsp:sp>
    <dsp:sp modelId="{0A73A70B-C31D-428D-A3FD-F46C49D5FFD6}">
      <dsp:nvSpPr>
        <dsp:cNvPr id="0" name=""/>
        <dsp:cNvSpPr/>
      </dsp:nvSpPr>
      <dsp:spPr>
        <a:xfrm>
          <a:off x="0" y="1969397"/>
          <a:ext cx="7886700" cy="86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Simulation errors are still dominated by uncertainty on the physical representation:</a:t>
          </a:r>
          <a:endParaRPr lang="it-IT" sz="2200" kern="1200" dirty="0"/>
        </a:p>
      </dsp:txBody>
      <dsp:txXfrm>
        <a:off x="42070" y="2011467"/>
        <a:ext cx="7802560" cy="777665"/>
      </dsp:txXfrm>
    </dsp:sp>
    <dsp:sp modelId="{0EBE0AD5-885E-44B0-B3BE-9940D80DDCFD}">
      <dsp:nvSpPr>
        <dsp:cNvPr id="0" name=""/>
        <dsp:cNvSpPr/>
      </dsp:nvSpPr>
      <dsp:spPr>
        <a:xfrm>
          <a:off x="0" y="2831202"/>
          <a:ext cx="7886700" cy="1104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7940" rIns="156464" bIns="2794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200" kern="1200" smtClean="0"/>
            <a:t>Boundary conditions</a:t>
          </a:r>
          <a:endParaRPr lang="it-IT" sz="2200" kern="120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200" kern="1200" dirty="0" smtClean="0"/>
            <a:t>Time degradation of materials</a:t>
          </a:r>
          <a:endParaRPr lang="it-IT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200" kern="1200" smtClean="0"/>
            <a:t>Physical properties of these materials</a:t>
          </a:r>
          <a:endParaRPr lang="it-IT" sz="2200" kern="1200"/>
        </a:p>
      </dsp:txBody>
      <dsp:txXfrm>
        <a:off x="0" y="2831202"/>
        <a:ext cx="7886700" cy="1104712"/>
      </dsp:txXfrm>
    </dsp:sp>
    <dsp:sp modelId="{7ACFA9B6-338E-43E7-9BEE-26C47D5A20A0}">
      <dsp:nvSpPr>
        <dsp:cNvPr id="0" name=""/>
        <dsp:cNvSpPr/>
      </dsp:nvSpPr>
      <dsp:spPr>
        <a:xfrm>
          <a:off x="0" y="3935915"/>
          <a:ext cx="7886700" cy="86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For the time being, and for pool modeling, classical 2-equations turbulence models cannot yet honestly serve as scapegoat.</a:t>
          </a:r>
          <a:endParaRPr lang="it-IT" sz="2200" kern="1200" dirty="0"/>
        </a:p>
      </dsp:txBody>
      <dsp:txXfrm>
        <a:off x="42070" y="3977985"/>
        <a:ext cx="7802560" cy="777665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FC7C95-887E-4B7E-8700-9F5CFABA9BAC}">
      <dsp:nvSpPr>
        <dsp:cNvPr id="0" name=""/>
        <dsp:cNvSpPr/>
      </dsp:nvSpPr>
      <dsp:spPr>
        <a:xfrm>
          <a:off x="0" y="81899"/>
          <a:ext cx="7886700" cy="26371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As any innovative methodology, the POD-ROM modelling was supposed to provide great results at very little cost. </a:t>
          </a:r>
        </a:p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As for any innovative technology put in practice, things are somewhat more articulated. </a:t>
          </a:r>
        </a:p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However, the development performed during the project have led to the following consideration:</a:t>
          </a:r>
          <a:endParaRPr lang="it-IT" sz="2300" kern="1200" dirty="0"/>
        </a:p>
      </dsp:txBody>
      <dsp:txXfrm>
        <a:off x="128737" y="210636"/>
        <a:ext cx="7629226" cy="2379706"/>
      </dsp:txXfrm>
    </dsp:sp>
    <dsp:sp modelId="{E8E33236-EFF8-41D1-9FFA-F20ECFD06648}">
      <dsp:nvSpPr>
        <dsp:cNvPr id="0" name=""/>
        <dsp:cNvSpPr/>
      </dsp:nvSpPr>
      <dsp:spPr>
        <a:xfrm>
          <a:off x="0" y="2719079"/>
          <a:ext cx="7886700" cy="1999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9210" rIns="163576" bIns="2921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1800" kern="1200" smtClean="0"/>
            <a:t>The methodology has confirmed its potential.</a:t>
          </a:r>
          <a:endParaRPr lang="it-IT" sz="1800" kern="120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1800" kern="1200" dirty="0" smtClean="0"/>
            <a:t>It is technically more complex than expected, requiring not only an energy minimisation but also a minimisation of the gradients associated. </a:t>
          </a:r>
          <a:endParaRPr lang="it-IT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1800" kern="1200" dirty="0" smtClean="0"/>
            <a:t>Currently restricted to laminar thermal flows. Minimum maturity  for GEN-IV application requires inclusion of turbulence and conjugate heat transfer.</a:t>
          </a:r>
          <a:endParaRPr lang="it-IT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1800" kern="1200" dirty="0" smtClean="0"/>
            <a:t>Method indicated when 3D information is relevant and when a huge number of parametric test cases must be simulated, making CFD too expensive.</a:t>
          </a:r>
          <a:endParaRPr lang="it-IT" sz="1800" kern="1200" dirty="0"/>
        </a:p>
      </dsp:txBody>
      <dsp:txXfrm>
        <a:off x="0" y="2719079"/>
        <a:ext cx="7886700" cy="1999620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B2C66-A714-40E4-A961-5B0ADC1C6341}">
      <dsp:nvSpPr>
        <dsp:cNvPr id="0" name=""/>
        <dsp:cNvSpPr/>
      </dsp:nvSpPr>
      <dsp:spPr>
        <a:xfrm>
          <a:off x="0" y="77"/>
          <a:ext cx="7886700" cy="9626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No particular issues. On the contrary, the experience gained and the know-how acquired during the first part of the project has been readily applied, following the specificities of the tasks.</a:t>
          </a:r>
          <a:endParaRPr lang="it-IT" sz="1800" kern="1200" dirty="0"/>
        </a:p>
      </dsp:txBody>
      <dsp:txXfrm>
        <a:off x="46992" y="47069"/>
        <a:ext cx="7792716" cy="868660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51B3FD-8D43-4544-88E7-15418B7D695F}">
      <dsp:nvSpPr>
        <dsp:cNvPr id="0" name=""/>
        <dsp:cNvSpPr/>
      </dsp:nvSpPr>
      <dsp:spPr>
        <a:xfrm>
          <a:off x="0" y="0"/>
          <a:ext cx="5993849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Detailed ALFRED geometry by NRG based on LEADER design</a:t>
          </a:r>
          <a:endParaRPr lang="it-IT" sz="1800" kern="1200" dirty="0"/>
        </a:p>
      </dsp:txBody>
      <dsp:txXfrm>
        <a:off x="21075" y="21075"/>
        <a:ext cx="5951699" cy="3895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4CF63-08D8-4DB0-A070-30994EEF23B3}">
      <dsp:nvSpPr>
        <dsp:cNvPr id="0" name=""/>
        <dsp:cNvSpPr/>
      </dsp:nvSpPr>
      <dsp:spPr>
        <a:xfrm>
          <a:off x="284928" y="0"/>
          <a:ext cx="2093769" cy="10468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Pool Mixing</a:t>
          </a:r>
          <a:endParaRPr lang="it-IT" sz="2800" kern="1200" dirty="0"/>
        </a:p>
      </dsp:txBody>
      <dsp:txXfrm>
        <a:off x="315590" y="30662"/>
        <a:ext cx="2032445" cy="985560"/>
      </dsp:txXfrm>
    </dsp:sp>
    <dsp:sp modelId="{FD4D85C7-1F2A-4F6B-B2D2-C5DE81977B45}">
      <dsp:nvSpPr>
        <dsp:cNvPr id="0" name=""/>
        <dsp:cNvSpPr/>
      </dsp:nvSpPr>
      <dsp:spPr>
        <a:xfrm>
          <a:off x="494305" y="1046885"/>
          <a:ext cx="209376" cy="7851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5163"/>
              </a:lnTo>
              <a:lnTo>
                <a:pt x="209376" y="78516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7B1596-43BB-41BB-A8DA-EC32E918476D}">
      <dsp:nvSpPr>
        <dsp:cNvPr id="0" name=""/>
        <dsp:cNvSpPr/>
      </dsp:nvSpPr>
      <dsp:spPr>
        <a:xfrm>
          <a:off x="703681" y="1308606"/>
          <a:ext cx="1675015" cy="1046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Reference data</a:t>
          </a:r>
          <a:endParaRPr lang="it-IT" sz="2000" kern="1200" dirty="0"/>
        </a:p>
      </dsp:txBody>
      <dsp:txXfrm>
        <a:off x="734343" y="1339268"/>
        <a:ext cx="1613691" cy="985560"/>
      </dsp:txXfrm>
    </dsp:sp>
    <dsp:sp modelId="{573EFDC0-D0BB-4F8B-833D-33E8A1F7C93A}">
      <dsp:nvSpPr>
        <dsp:cNvPr id="0" name=""/>
        <dsp:cNvSpPr/>
      </dsp:nvSpPr>
      <dsp:spPr>
        <a:xfrm>
          <a:off x="494305" y="1046885"/>
          <a:ext cx="209376" cy="2093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3769"/>
              </a:lnTo>
              <a:lnTo>
                <a:pt x="209376" y="20937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813615-886D-4AC0-A6D0-3B98ABD6AB33}">
      <dsp:nvSpPr>
        <dsp:cNvPr id="0" name=""/>
        <dsp:cNvSpPr/>
      </dsp:nvSpPr>
      <dsp:spPr>
        <a:xfrm>
          <a:off x="703681" y="2617212"/>
          <a:ext cx="1675015" cy="1046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Simulations</a:t>
          </a:r>
          <a:endParaRPr lang="it-IT" sz="2000" kern="1200" dirty="0"/>
        </a:p>
      </dsp:txBody>
      <dsp:txXfrm>
        <a:off x="734343" y="2647874"/>
        <a:ext cx="1613691" cy="985560"/>
      </dsp:txXfrm>
    </dsp:sp>
    <dsp:sp modelId="{3DC5257C-33E3-4BF2-AC11-AF9626B36831}">
      <dsp:nvSpPr>
        <dsp:cNvPr id="0" name=""/>
        <dsp:cNvSpPr/>
      </dsp:nvSpPr>
      <dsp:spPr>
        <a:xfrm>
          <a:off x="2902140" y="0"/>
          <a:ext cx="2093769" cy="10468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Solidification</a:t>
          </a:r>
          <a:endParaRPr lang="it-IT" sz="2800" kern="1200" dirty="0"/>
        </a:p>
      </dsp:txBody>
      <dsp:txXfrm>
        <a:off x="2932802" y="30662"/>
        <a:ext cx="2032445" cy="985560"/>
      </dsp:txXfrm>
    </dsp:sp>
    <dsp:sp modelId="{0711366F-9451-49BE-BCEF-4D9C14E3F932}">
      <dsp:nvSpPr>
        <dsp:cNvPr id="0" name=""/>
        <dsp:cNvSpPr/>
      </dsp:nvSpPr>
      <dsp:spPr>
        <a:xfrm>
          <a:off x="3111517" y="1046885"/>
          <a:ext cx="209376" cy="7851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5163"/>
              </a:lnTo>
              <a:lnTo>
                <a:pt x="209376" y="78516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6F7F76-77CB-4DEC-84BA-ADF2BAEB7E62}">
      <dsp:nvSpPr>
        <dsp:cNvPr id="0" name=""/>
        <dsp:cNvSpPr/>
      </dsp:nvSpPr>
      <dsp:spPr>
        <a:xfrm>
          <a:off x="3320894" y="1308606"/>
          <a:ext cx="1675015" cy="1046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Reference data</a:t>
          </a:r>
          <a:endParaRPr lang="it-IT" sz="2000" kern="1200" dirty="0"/>
        </a:p>
      </dsp:txBody>
      <dsp:txXfrm>
        <a:off x="3351556" y="1339268"/>
        <a:ext cx="1613691" cy="985560"/>
      </dsp:txXfrm>
    </dsp:sp>
    <dsp:sp modelId="{D32DD4F0-63A5-45BC-936C-88454562D206}">
      <dsp:nvSpPr>
        <dsp:cNvPr id="0" name=""/>
        <dsp:cNvSpPr/>
      </dsp:nvSpPr>
      <dsp:spPr>
        <a:xfrm>
          <a:off x="3111517" y="1046885"/>
          <a:ext cx="209376" cy="2093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3769"/>
              </a:lnTo>
              <a:lnTo>
                <a:pt x="209376" y="20937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6B6584-A79C-4583-BF5E-3F16FF8840BE}">
      <dsp:nvSpPr>
        <dsp:cNvPr id="0" name=""/>
        <dsp:cNvSpPr/>
      </dsp:nvSpPr>
      <dsp:spPr>
        <a:xfrm>
          <a:off x="3320894" y="2617212"/>
          <a:ext cx="1675015" cy="1046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Model development and evaluation</a:t>
          </a:r>
          <a:endParaRPr lang="it-IT" sz="2000" kern="1200" dirty="0"/>
        </a:p>
      </dsp:txBody>
      <dsp:txXfrm>
        <a:off x="3351556" y="2647874"/>
        <a:ext cx="1613691" cy="985560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A68F46-EB7F-418A-A37B-50C0FCE5DDB5}">
      <dsp:nvSpPr>
        <dsp:cNvPr id="0" name=""/>
        <dsp:cNvSpPr/>
      </dsp:nvSpPr>
      <dsp:spPr>
        <a:xfrm>
          <a:off x="0" y="8082"/>
          <a:ext cx="7886700" cy="505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Simple parametric ALFRED geometry by CRS4 based on new </a:t>
          </a:r>
          <a:r>
            <a:rPr lang="en-US" sz="1800" kern="1200" dirty="0" err="1" smtClean="0"/>
            <a:t>Ansaldo</a:t>
          </a:r>
          <a:r>
            <a:rPr lang="en-US" sz="1800" kern="1200" dirty="0" smtClean="0"/>
            <a:t> design</a:t>
          </a:r>
          <a:endParaRPr lang="it-IT" sz="1800" kern="1200" dirty="0"/>
        </a:p>
      </dsp:txBody>
      <dsp:txXfrm>
        <a:off x="24674" y="32756"/>
        <a:ext cx="7837352" cy="456092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AC95F-2F46-440B-8393-900D3E0F05F0}">
      <dsp:nvSpPr>
        <dsp:cNvPr id="0" name=""/>
        <dsp:cNvSpPr/>
      </dsp:nvSpPr>
      <dsp:spPr>
        <a:xfrm>
          <a:off x="0" y="1275"/>
          <a:ext cx="7886700" cy="9017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Thanks to the “redundancy and diversification” strategy, the conceptual objectives of the Pool CFD modeling work package have been substantially reached, even with the failure of some practical objectives.</a:t>
          </a:r>
          <a:endParaRPr lang="it-IT" sz="1800" kern="1200" dirty="0"/>
        </a:p>
      </dsp:txBody>
      <dsp:txXfrm>
        <a:off x="44021" y="45296"/>
        <a:ext cx="7798658" cy="813724"/>
      </dsp:txXfrm>
    </dsp:sp>
    <dsp:sp modelId="{AF253670-8C3F-4737-BB94-2A164637F2F7}">
      <dsp:nvSpPr>
        <dsp:cNvPr id="0" name=""/>
        <dsp:cNvSpPr/>
      </dsp:nvSpPr>
      <dsp:spPr>
        <a:xfrm>
          <a:off x="0" y="915641"/>
          <a:ext cx="7886700" cy="880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Underlying this strategy, many issues and pitfalls have been overcome thanks to the collaborative spirit of the partners.</a:t>
          </a:r>
          <a:endParaRPr lang="it-IT" sz="1800" kern="1200" dirty="0"/>
        </a:p>
      </dsp:txBody>
      <dsp:txXfrm>
        <a:off x="42979" y="958620"/>
        <a:ext cx="7800742" cy="794466"/>
      </dsp:txXfrm>
    </dsp:sp>
    <dsp:sp modelId="{87850320-DE85-4238-BFD1-D7F4754C8DEE}">
      <dsp:nvSpPr>
        <dsp:cNvPr id="0" name=""/>
        <dsp:cNvSpPr/>
      </dsp:nvSpPr>
      <dsp:spPr>
        <a:xfrm>
          <a:off x="0" y="1808666"/>
          <a:ext cx="7886700" cy="880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This result has been obtained keeping a complete autonomy of the partners with regards to the tools, methods and technics employed.</a:t>
          </a:r>
          <a:endParaRPr lang="it-IT" sz="1800" kern="1200" dirty="0"/>
        </a:p>
      </dsp:txBody>
      <dsp:txXfrm>
        <a:off x="42979" y="1851645"/>
        <a:ext cx="7800742" cy="794466"/>
      </dsp:txXfrm>
    </dsp:sp>
    <dsp:sp modelId="{E9F8B2D0-4BA5-42D3-8A12-C475BFD6BA91}">
      <dsp:nvSpPr>
        <dsp:cNvPr id="0" name=""/>
        <dsp:cNvSpPr/>
      </dsp:nvSpPr>
      <dsp:spPr>
        <a:xfrm>
          <a:off x="0" y="2701691"/>
          <a:ext cx="7886700" cy="880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The collaboration between experimentalists and CFD analyst has gone both ways and improved mutual understanding .</a:t>
          </a:r>
          <a:endParaRPr lang="it-IT" sz="1800" kern="1200" dirty="0"/>
        </a:p>
      </dsp:txBody>
      <dsp:txXfrm>
        <a:off x="42979" y="2744670"/>
        <a:ext cx="7800742" cy="794466"/>
      </dsp:txXfrm>
    </dsp:sp>
    <dsp:sp modelId="{B4A6F7C5-3A13-41C6-B685-DC719FBB4A28}">
      <dsp:nvSpPr>
        <dsp:cNvPr id="0" name=""/>
        <dsp:cNvSpPr/>
      </dsp:nvSpPr>
      <dsp:spPr>
        <a:xfrm>
          <a:off x="0" y="3594716"/>
          <a:ext cx="7886700" cy="880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Improvement of CFD simulation results from pre-tests to post-tests is the result of better understanding of the experiments and of the physics required.</a:t>
          </a:r>
          <a:endParaRPr lang="it-IT" sz="1800" kern="1200" dirty="0"/>
        </a:p>
      </dsp:txBody>
      <dsp:txXfrm>
        <a:off x="42979" y="3637695"/>
        <a:ext cx="7800742" cy="794466"/>
      </dsp:txXfrm>
    </dsp:sp>
    <dsp:sp modelId="{F84B835B-7598-48BF-8D3B-477CF800CDF1}">
      <dsp:nvSpPr>
        <dsp:cNvPr id="0" name=""/>
        <dsp:cNvSpPr/>
      </dsp:nvSpPr>
      <dsp:spPr>
        <a:xfrm>
          <a:off x="0" y="4487741"/>
          <a:ext cx="7886700" cy="880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For application to GEN-IV designs, CFD appears as a valuable tool, still to be manipulated with due care.</a:t>
          </a:r>
          <a:endParaRPr lang="it-IT" sz="1800" kern="1200" dirty="0"/>
        </a:p>
      </dsp:txBody>
      <dsp:txXfrm>
        <a:off x="42979" y="4530720"/>
        <a:ext cx="7800742" cy="794466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E06E7-812A-426E-8DEC-6067AFFFBCE8}">
      <dsp:nvSpPr>
        <dsp:cNvPr id="0" name=""/>
        <dsp:cNvSpPr/>
      </dsp:nvSpPr>
      <dsp:spPr>
        <a:xfrm>
          <a:off x="0" y="159"/>
          <a:ext cx="4077402" cy="522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Thank you for your attention</a:t>
          </a:r>
          <a:endParaRPr lang="it-IT" sz="2400" kern="1200" dirty="0"/>
        </a:p>
      </dsp:txBody>
      <dsp:txXfrm>
        <a:off x="25526" y="25685"/>
        <a:ext cx="4026350" cy="4718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9910C-DB77-4B78-A8A5-55DC0A3235CF}">
      <dsp:nvSpPr>
        <dsp:cNvPr id="0" name=""/>
        <dsp:cNvSpPr/>
      </dsp:nvSpPr>
      <dsp:spPr>
        <a:xfrm>
          <a:off x="0" y="1080"/>
          <a:ext cx="2169089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SESAME-stand (CVR)</a:t>
          </a:r>
          <a:endParaRPr lang="it-IT" sz="1700" kern="1200" dirty="0"/>
        </a:p>
      </dsp:txBody>
      <dsp:txXfrm>
        <a:off x="19904" y="20984"/>
        <a:ext cx="2129281" cy="36793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9910C-DB77-4B78-A8A5-55DC0A3235CF}">
      <dsp:nvSpPr>
        <dsp:cNvPr id="0" name=""/>
        <dsp:cNvSpPr/>
      </dsp:nvSpPr>
      <dsp:spPr>
        <a:xfrm>
          <a:off x="0" y="2160"/>
          <a:ext cx="2169089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CIRCE (ENEA)</a:t>
          </a:r>
          <a:endParaRPr lang="it-IT" sz="1700" kern="1200" dirty="0"/>
        </a:p>
      </dsp:txBody>
      <dsp:txXfrm>
        <a:off x="19904" y="22064"/>
        <a:ext cx="2129281" cy="36793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9910C-DB77-4B78-A8A5-55DC0A3235CF}">
      <dsp:nvSpPr>
        <dsp:cNvPr id="0" name=""/>
        <dsp:cNvSpPr/>
      </dsp:nvSpPr>
      <dsp:spPr>
        <a:xfrm>
          <a:off x="0" y="0"/>
          <a:ext cx="2169089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TALL-3D (KTH)</a:t>
          </a:r>
          <a:endParaRPr lang="it-IT" sz="1700" kern="1200" dirty="0"/>
        </a:p>
      </dsp:txBody>
      <dsp:txXfrm>
        <a:off x="19904" y="19904"/>
        <a:ext cx="2129281" cy="36793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9910C-DB77-4B78-A8A5-55DC0A3235CF}">
      <dsp:nvSpPr>
        <dsp:cNvPr id="0" name=""/>
        <dsp:cNvSpPr/>
      </dsp:nvSpPr>
      <dsp:spPr>
        <a:xfrm>
          <a:off x="0" y="1080"/>
          <a:ext cx="2169089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HZDR-pool (HZDR)</a:t>
          </a:r>
          <a:endParaRPr lang="it-IT" sz="1700" kern="1200" dirty="0"/>
        </a:p>
      </dsp:txBody>
      <dsp:txXfrm>
        <a:off x="19904" y="20984"/>
        <a:ext cx="2129281" cy="367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B4223-F023-4592-BAA9-4A121A65811C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9D805-BA6D-4CFF-9E7B-07F1A82605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31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36236-6C8E-4314-B579-4D82A2B47B41}" type="datetimeFigureOut">
              <a:rPr lang="en-GB" smtClean="0"/>
              <a:t>11/03/2019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137BF-B009-4678-ACD7-E4740AA04D5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424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0"/>
          <p:cNvSpPr>
            <a:spLocks noGrp="1"/>
          </p:cNvSpPr>
          <p:nvPr>
            <p:ph type="body" sz="quarter" idx="10"/>
          </p:nvPr>
        </p:nvSpPr>
        <p:spPr>
          <a:xfrm>
            <a:off x="4101220" y="4016047"/>
            <a:ext cx="4861909" cy="1339850"/>
          </a:xfrm>
        </p:spPr>
        <p:txBody>
          <a:bodyPr/>
          <a:lstStyle>
            <a:lvl1pPr algn="r">
              <a:defRPr sz="2400">
                <a:solidFill>
                  <a:srgbClr val="E19B15"/>
                </a:solidFill>
                <a:latin typeface="+mn-lt"/>
              </a:defRPr>
            </a:lvl1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en-GB" sz="1900" dirty="0">
              <a:solidFill>
                <a:srgbClr val="E19B15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3433482"/>
          </a:xfrm>
          <a:prstGeom prst="rect">
            <a:avLst/>
          </a:prstGeom>
          <a:solidFill>
            <a:srgbClr val="232E5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93431" y="926440"/>
            <a:ext cx="8769698" cy="1074376"/>
          </a:xfrm>
        </p:spPr>
        <p:txBody>
          <a:bodyPr>
            <a:noAutofit/>
          </a:bodyPr>
          <a:lstStyle>
            <a:lvl1pPr>
              <a:defRPr sz="4400" baseline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75" y="6072095"/>
            <a:ext cx="982108" cy="65015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56" y="5659656"/>
            <a:ext cx="4293308" cy="968524"/>
          </a:xfrm>
          <a:prstGeom prst="rect">
            <a:avLst/>
          </a:prstGeom>
        </p:spPr>
      </p:pic>
      <p:pic>
        <p:nvPicPr>
          <p:cNvPr id="8" name="Image 15"/>
          <p:cNvPicPr/>
          <p:nvPr userDrawn="1"/>
        </p:nvPicPr>
        <p:blipFill>
          <a:blip r:embed="rId4"/>
          <a:stretch/>
        </p:blipFill>
        <p:spPr>
          <a:xfrm>
            <a:off x="1612413" y="5659656"/>
            <a:ext cx="2289736" cy="96852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2658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256270"/>
            <a:ext cx="7886700" cy="784664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376364"/>
            <a:ext cx="7886700" cy="48006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5486400" cy="365125"/>
          </a:xfrm>
        </p:spPr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  <p:cxnSp>
        <p:nvCxnSpPr>
          <p:cNvPr id="9" name="Connecteur droit 8"/>
          <p:cNvCxnSpPr/>
          <p:nvPr userDrawn="1"/>
        </p:nvCxnSpPr>
        <p:spPr>
          <a:xfrm flipV="1">
            <a:off x="628650" y="1032095"/>
            <a:ext cx="7886700" cy="9054"/>
          </a:xfrm>
          <a:prstGeom prst="line">
            <a:avLst/>
          </a:prstGeom>
          <a:ln>
            <a:solidFill>
              <a:srgbClr val="E19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878" y="182880"/>
            <a:ext cx="1818606" cy="410258"/>
          </a:xfrm>
          <a:prstGeom prst="rect">
            <a:avLst/>
          </a:prstGeom>
        </p:spPr>
      </p:pic>
      <p:pic>
        <p:nvPicPr>
          <p:cNvPr id="10" name="Image 15"/>
          <p:cNvPicPr/>
          <p:nvPr userDrawn="1"/>
        </p:nvPicPr>
        <p:blipFill>
          <a:blip r:embed="rId3"/>
          <a:stretch/>
        </p:blipFill>
        <p:spPr>
          <a:xfrm>
            <a:off x="6001927" y="182880"/>
            <a:ext cx="1183951" cy="403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70906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663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4664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en-GB" dirty="0"/>
          </a:p>
        </p:txBody>
      </p:sp>
      <p:cxnSp>
        <p:nvCxnSpPr>
          <p:cNvPr id="7" name="Connecteur droit 6"/>
          <p:cNvCxnSpPr/>
          <p:nvPr userDrawn="1"/>
        </p:nvCxnSpPr>
        <p:spPr>
          <a:xfrm flipV="1">
            <a:off x="628650" y="1032095"/>
            <a:ext cx="7886700" cy="9054"/>
          </a:xfrm>
          <a:prstGeom prst="line">
            <a:avLst/>
          </a:prstGeom>
          <a:ln>
            <a:solidFill>
              <a:srgbClr val="E19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878" y="182880"/>
            <a:ext cx="1818606" cy="410258"/>
          </a:xfrm>
          <a:prstGeom prst="rect">
            <a:avLst/>
          </a:prstGeom>
        </p:spPr>
      </p:pic>
      <p:pic>
        <p:nvPicPr>
          <p:cNvPr id="8" name="Image 15"/>
          <p:cNvPicPr/>
          <p:nvPr userDrawn="1"/>
        </p:nvPicPr>
        <p:blipFill>
          <a:blip r:embed="rId3"/>
          <a:stretch/>
        </p:blipFill>
        <p:spPr>
          <a:xfrm>
            <a:off x="5714848" y="131200"/>
            <a:ext cx="1471030" cy="49383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0813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878" y="182880"/>
            <a:ext cx="1818606" cy="410258"/>
          </a:xfrm>
          <a:prstGeom prst="rect">
            <a:avLst/>
          </a:prstGeom>
        </p:spPr>
      </p:pic>
      <p:pic>
        <p:nvPicPr>
          <p:cNvPr id="5" name="Image 15"/>
          <p:cNvPicPr/>
          <p:nvPr userDrawn="1"/>
        </p:nvPicPr>
        <p:blipFill>
          <a:blip r:embed="rId3"/>
          <a:stretch/>
        </p:blipFill>
        <p:spPr>
          <a:xfrm>
            <a:off x="5757379" y="35506"/>
            <a:ext cx="1428499" cy="55763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429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76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213164"/>
            <a:ext cx="7886700" cy="4963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28650" y="6356351"/>
            <a:ext cx="548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36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9" r:id="rId3"/>
    <p:sldLayoutId id="2147483910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232E5B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663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16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18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0" Type="http://schemas.openxmlformats.org/officeDocument/2006/relationships/diagramColors" Target="../diagrams/colors18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3" Type="http://schemas.openxmlformats.org/officeDocument/2006/relationships/diagramLayout" Target="../diagrams/layout19.xml"/><Relationship Id="rId7" Type="http://schemas.openxmlformats.org/officeDocument/2006/relationships/diagramData" Target="../diagrams/data20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11" Type="http://schemas.microsoft.com/office/2007/relationships/diagramDrawing" Target="../diagrams/drawing20.xml"/><Relationship Id="rId5" Type="http://schemas.openxmlformats.org/officeDocument/2006/relationships/diagramColors" Target="../diagrams/colors19.xml"/><Relationship Id="rId10" Type="http://schemas.openxmlformats.org/officeDocument/2006/relationships/diagramColors" Target="../diagrams/colors20.xml"/><Relationship Id="rId4" Type="http://schemas.openxmlformats.org/officeDocument/2006/relationships/diagramQuickStyle" Target="../diagrams/quickStyle19.xml"/><Relationship Id="rId9" Type="http://schemas.openxmlformats.org/officeDocument/2006/relationships/diagramQuickStyle" Target="../diagrams/quickStyle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7.xml"/><Relationship Id="rId13" Type="http://schemas.openxmlformats.org/officeDocument/2006/relationships/diagramData" Target="../diagrams/data28.xml"/><Relationship Id="rId18" Type="http://schemas.openxmlformats.org/officeDocument/2006/relationships/image" Target="../media/image18.jpeg"/><Relationship Id="rId26" Type="http://schemas.openxmlformats.org/officeDocument/2006/relationships/diagramLayout" Target="../diagrams/layout30.xml"/><Relationship Id="rId39" Type="http://schemas.openxmlformats.org/officeDocument/2006/relationships/diagramColors" Target="../diagrams/colors32.xml"/><Relationship Id="rId3" Type="http://schemas.openxmlformats.org/officeDocument/2006/relationships/diagramLayout" Target="../diagrams/layout26.xml"/><Relationship Id="rId21" Type="http://schemas.openxmlformats.org/officeDocument/2006/relationships/diagramLayout" Target="../diagrams/layout29.xml"/><Relationship Id="rId34" Type="http://schemas.openxmlformats.org/officeDocument/2006/relationships/diagramColors" Target="../diagrams/colors31.xml"/><Relationship Id="rId7" Type="http://schemas.openxmlformats.org/officeDocument/2006/relationships/image" Target="../media/image17.png"/><Relationship Id="rId12" Type="http://schemas.microsoft.com/office/2007/relationships/diagramDrawing" Target="../diagrams/drawing27.xml"/><Relationship Id="rId17" Type="http://schemas.microsoft.com/office/2007/relationships/diagramDrawing" Target="../diagrams/drawing28.xml"/><Relationship Id="rId25" Type="http://schemas.openxmlformats.org/officeDocument/2006/relationships/diagramData" Target="../diagrams/data30.xml"/><Relationship Id="rId33" Type="http://schemas.openxmlformats.org/officeDocument/2006/relationships/diagramQuickStyle" Target="../diagrams/quickStyle31.xml"/><Relationship Id="rId38" Type="http://schemas.openxmlformats.org/officeDocument/2006/relationships/diagramQuickStyle" Target="../diagrams/quickStyle32.xml"/><Relationship Id="rId2" Type="http://schemas.openxmlformats.org/officeDocument/2006/relationships/diagramData" Target="../diagrams/data26.xml"/><Relationship Id="rId16" Type="http://schemas.openxmlformats.org/officeDocument/2006/relationships/diagramColors" Target="../diagrams/colors28.xml"/><Relationship Id="rId20" Type="http://schemas.openxmlformats.org/officeDocument/2006/relationships/diagramData" Target="../diagrams/data29.xml"/><Relationship Id="rId29" Type="http://schemas.microsoft.com/office/2007/relationships/diagramDrawing" Target="../diagrams/drawing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11" Type="http://schemas.openxmlformats.org/officeDocument/2006/relationships/diagramColors" Target="../diagrams/colors27.xml"/><Relationship Id="rId24" Type="http://schemas.microsoft.com/office/2007/relationships/diagramDrawing" Target="../diagrams/drawing29.xml"/><Relationship Id="rId32" Type="http://schemas.openxmlformats.org/officeDocument/2006/relationships/diagramLayout" Target="../diagrams/layout31.xml"/><Relationship Id="rId37" Type="http://schemas.openxmlformats.org/officeDocument/2006/relationships/diagramLayout" Target="../diagrams/layout32.xml"/><Relationship Id="rId40" Type="http://schemas.microsoft.com/office/2007/relationships/diagramDrawing" Target="../diagrams/drawing32.xml"/><Relationship Id="rId5" Type="http://schemas.openxmlformats.org/officeDocument/2006/relationships/diagramColors" Target="../diagrams/colors26.xml"/><Relationship Id="rId15" Type="http://schemas.openxmlformats.org/officeDocument/2006/relationships/diagramQuickStyle" Target="../diagrams/quickStyle28.xml"/><Relationship Id="rId23" Type="http://schemas.openxmlformats.org/officeDocument/2006/relationships/diagramColors" Target="../diagrams/colors29.xml"/><Relationship Id="rId28" Type="http://schemas.openxmlformats.org/officeDocument/2006/relationships/diagramColors" Target="../diagrams/colors30.xml"/><Relationship Id="rId36" Type="http://schemas.openxmlformats.org/officeDocument/2006/relationships/diagramData" Target="../diagrams/data32.xml"/><Relationship Id="rId10" Type="http://schemas.openxmlformats.org/officeDocument/2006/relationships/diagramQuickStyle" Target="../diagrams/quickStyle27.xml"/><Relationship Id="rId19" Type="http://schemas.openxmlformats.org/officeDocument/2006/relationships/image" Target="../media/image19.png"/><Relationship Id="rId31" Type="http://schemas.openxmlformats.org/officeDocument/2006/relationships/diagramData" Target="../diagrams/data31.xml"/><Relationship Id="rId4" Type="http://schemas.openxmlformats.org/officeDocument/2006/relationships/diagramQuickStyle" Target="../diagrams/quickStyle26.xml"/><Relationship Id="rId9" Type="http://schemas.openxmlformats.org/officeDocument/2006/relationships/diagramLayout" Target="../diagrams/layout27.xml"/><Relationship Id="rId14" Type="http://schemas.openxmlformats.org/officeDocument/2006/relationships/diagramLayout" Target="../diagrams/layout28.xml"/><Relationship Id="rId22" Type="http://schemas.openxmlformats.org/officeDocument/2006/relationships/diagramQuickStyle" Target="../diagrams/quickStyle29.xml"/><Relationship Id="rId27" Type="http://schemas.openxmlformats.org/officeDocument/2006/relationships/diagramQuickStyle" Target="../diagrams/quickStyle30.xml"/><Relationship Id="rId30" Type="http://schemas.openxmlformats.org/officeDocument/2006/relationships/image" Target="../media/image20.png"/><Relationship Id="rId35" Type="http://schemas.microsoft.com/office/2007/relationships/diagramDrawing" Target="../diagrams/drawing3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diagramQuickStyle" Target="../diagrams/quickStyle34.xml"/><Relationship Id="rId3" Type="http://schemas.openxmlformats.org/officeDocument/2006/relationships/diagramLayout" Target="../diagrams/layout33.xml"/><Relationship Id="rId7" Type="http://schemas.openxmlformats.org/officeDocument/2006/relationships/image" Target="../media/image17.png"/><Relationship Id="rId12" Type="http://schemas.openxmlformats.org/officeDocument/2006/relationships/diagramLayout" Target="../diagrams/layout34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11" Type="http://schemas.openxmlformats.org/officeDocument/2006/relationships/diagramData" Target="../diagrams/data34.xml"/><Relationship Id="rId5" Type="http://schemas.openxmlformats.org/officeDocument/2006/relationships/diagramColors" Target="../diagrams/colors33.xml"/><Relationship Id="rId15" Type="http://schemas.microsoft.com/office/2007/relationships/diagramDrawing" Target="../diagrams/drawing34.xml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33.xml"/><Relationship Id="rId9" Type="http://schemas.openxmlformats.org/officeDocument/2006/relationships/image" Target="../media/image22.png"/><Relationship Id="rId14" Type="http://schemas.openxmlformats.org/officeDocument/2006/relationships/diagramColors" Target="../diagrams/colors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7" Type="http://schemas.openxmlformats.org/officeDocument/2006/relationships/image" Target="../media/image23.png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7" Type="http://schemas.openxmlformats.org/officeDocument/2006/relationships/image" Target="../media/image24.png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37.xml"/><Relationship Id="rId7" Type="http://schemas.openxmlformats.org/officeDocument/2006/relationships/image" Target="../media/image24.png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38.xml"/><Relationship Id="rId7" Type="http://schemas.openxmlformats.org/officeDocument/2006/relationships/image" Target="../media/image26.png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39.xml"/><Relationship Id="rId7" Type="http://schemas.openxmlformats.org/officeDocument/2006/relationships/image" Target="../media/image28.png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diagramDrawing" Target="../diagrams/drawing41.xml"/><Relationship Id="rId3" Type="http://schemas.openxmlformats.org/officeDocument/2006/relationships/diagramLayout" Target="../diagrams/layout40.xml"/><Relationship Id="rId7" Type="http://schemas.openxmlformats.org/officeDocument/2006/relationships/image" Target="../media/image32.png"/><Relationship Id="rId12" Type="http://schemas.openxmlformats.org/officeDocument/2006/relationships/diagramColors" Target="../diagrams/colors41.xml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11" Type="http://schemas.openxmlformats.org/officeDocument/2006/relationships/diagramQuickStyle" Target="../diagrams/quickStyle41.xml"/><Relationship Id="rId5" Type="http://schemas.openxmlformats.org/officeDocument/2006/relationships/diagramColors" Target="../diagrams/colors40.xml"/><Relationship Id="rId10" Type="http://schemas.openxmlformats.org/officeDocument/2006/relationships/diagramLayout" Target="../diagrams/layout41.xml"/><Relationship Id="rId4" Type="http://schemas.openxmlformats.org/officeDocument/2006/relationships/diagramQuickStyle" Target="../diagrams/quickStyle40.xml"/><Relationship Id="rId9" Type="http://schemas.openxmlformats.org/officeDocument/2006/relationships/diagramData" Target="../diagrams/data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3.xml"/><Relationship Id="rId3" Type="http://schemas.openxmlformats.org/officeDocument/2006/relationships/diagramLayout" Target="../diagrams/layout42.xml"/><Relationship Id="rId7" Type="http://schemas.openxmlformats.org/officeDocument/2006/relationships/diagramData" Target="../diagrams/data43.xml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2.xml"/><Relationship Id="rId11" Type="http://schemas.microsoft.com/office/2007/relationships/diagramDrawing" Target="../diagrams/drawing43.xml"/><Relationship Id="rId5" Type="http://schemas.openxmlformats.org/officeDocument/2006/relationships/diagramColors" Target="../diagrams/colors42.xml"/><Relationship Id="rId10" Type="http://schemas.openxmlformats.org/officeDocument/2006/relationships/diagramColors" Target="../diagrams/colors43.xml"/><Relationship Id="rId4" Type="http://schemas.openxmlformats.org/officeDocument/2006/relationships/diagramQuickStyle" Target="../diagrams/quickStyle42.xml"/><Relationship Id="rId9" Type="http://schemas.openxmlformats.org/officeDocument/2006/relationships/diagramQuickStyle" Target="../diagrams/quickStyle4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diagramDrawing" Target="../diagrams/drawing45.xml"/><Relationship Id="rId3" Type="http://schemas.openxmlformats.org/officeDocument/2006/relationships/diagramLayout" Target="../diagrams/layout44.xml"/><Relationship Id="rId7" Type="http://schemas.openxmlformats.org/officeDocument/2006/relationships/image" Target="../media/image34.png"/><Relationship Id="rId12" Type="http://schemas.openxmlformats.org/officeDocument/2006/relationships/diagramColors" Target="../diagrams/colors45.xml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4.xml"/><Relationship Id="rId11" Type="http://schemas.openxmlformats.org/officeDocument/2006/relationships/diagramQuickStyle" Target="../diagrams/quickStyle45.xml"/><Relationship Id="rId5" Type="http://schemas.openxmlformats.org/officeDocument/2006/relationships/diagramColors" Target="../diagrams/colors44.xml"/><Relationship Id="rId10" Type="http://schemas.openxmlformats.org/officeDocument/2006/relationships/diagramLayout" Target="../diagrams/layout45.xml"/><Relationship Id="rId4" Type="http://schemas.openxmlformats.org/officeDocument/2006/relationships/diagramQuickStyle" Target="../diagrams/quickStyle44.xml"/><Relationship Id="rId9" Type="http://schemas.openxmlformats.org/officeDocument/2006/relationships/diagramData" Target="../diagrams/data45.xml"/><Relationship Id="rId1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6.xml"/><Relationship Id="rId2" Type="http://schemas.openxmlformats.org/officeDocument/2006/relationships/diagramData" Target="../diagrams/data4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6.xml"/><Relationship Id="rId5" Type="http://schemas.openxmlformats.org/officeDocument/2006/relationships/diagramColors" Target="../diagrams/colors46.xml"/><Relationship Id="rId4" Type="http://schemas.openxmlformats.org/officeDocument/2006/relationships/diagramQuickStyle" Target="../diagrams/quickStyle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7.xml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7.xml"/><Relationship Id="rId5" Type="http://schemas.openxmlformats.org/officeDocument/2006/relationships/diagramColors" Target="../diagrams/colors47.xml"/><Relationship Id="rId4" Type="http://schemas.openxmlformats.org/officeDocument/2006/relationships/diagramQuickStyle" Target="../diagrams/quickStyle4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8.xml"/><Relationship Id="rId2" Type="http://schemas.openxmlformats.org/officeDocument/2006/relationships/diagramData" Target="../diagrams/data4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8.xml"/><Relationship Id="rId5" Type="http://schemas.openxmlformats.org/officeDocument/2006/relationships/diagramColors" Target="../diagrams/colors48.xml"/><Relationship Id="rId4" Type="http://schemas.openxmlformats.org/officeDocument/2006/relationships/diagramQuickStyle" Target="../diagrams/quickStyle4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9.xml"/><Relationship Id="rId13" Type="http://schemas.openxmlformats.org/officeDocument/2006/relationships/diagramData" Target="../diagrams/data50.xml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microsoft.com/office/2007/relationships/diagramDrawing" Target="../diagrams/drawing49.xml"/><Relationship Id="rId17" Type="http://schemas.microsoft.com/office/2007/relationships/diagramDrawing" Target="../diagrams/drawing50.xml"/><Relationship Id="rId2" Type="http://schemas.openxmlformats.org/officeDocument/2006/relationships/image" Target="../media/image39.png"/><Relationship Id="rId16" Type="http://schemas.openxmlformats.org/officeDocument/2006/relationships/diagramColors" Target="../diagrams/colors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diagramColors" Target="../diagrams/colors49.xml"/><Relationship Id="rId5" Type="http://schemas.openxmlformats.org/officeDocument/2006/relationships/image" Target="../media/image42.png"/><Relationship Id="rId15" Type="http://schemas.openxmlformats.org/officeDocument/2006/relationships/diagramQuickStyle" Target="../diagrams/quickStyle50.xml"/><Relationship Id="rId10" Type="http://schemas.openxmlformats.org/officeDocument/2006/relationships/diagramQuickStyle" Target="../diagrams/quickStyle49.xml"/><Relationship Id="rId4" Type="http://schemas.openxmlformats.org/officeDocument/2006/relationships/image" Target="../media/image41.png"/><Relationship Id="rId9" Type="http://schemas.openxmlformats.org/officeDocument/2006/relationships/diagramLayout" Target="../diagrams/layout49.xml"/><Relationship Id="rId14" Type="http://schemas.openxmlformats.org/officeDocument/2006/relationships/diagramLayout" Target="../diagrams/layout5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1.xml"/><Relationship Id="rId2" Type="http://schemas.openxmlformats.org/officeDocument/2006/relationships/diagramData" Target="../diagrams/data5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1.xml"/><Relationship Id="rId5" Type="http://schemas.openxmlformats.org/officeDocument/2006/relationships/diagramColors" Target="../diagrams/colors51.xml"/><Relationship Id="rId4" Type="http://schemas.openxmlformats.org/officeDocument/2006/relationships/diagramQuickStyle" Target="../diagrams/quickStyle51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2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5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diagramQuickStyle" Target="../diagrams/quickStyle52.xml"/><Relationship Id="rId5" Type="http://schemas.openxmlformats.org/officeDocument/2006/relationships/diagramLayout" Target="../diagrams/layout52.xml"/><Relationship Id="rId4" Type="http://schemas.openxmlformats.org/officeDocument/2006/relationships/diagramData" Target="../diagrams/data52.xml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diagramQuickStyle" Target="../diagrams/quickStyle7.xml"/><Relationship Id="rId18" Type="http://schemas.openxmlformats.org/officeDocument/2006/relationships/diagramQuickStyle" Target="../diagrams/quickStyle8.xml"/><Relationship Id="rId26" Type="http://schemas.openxmlformats.org/officeDocument/2006/relationships/image" Target="../media/image11.png"/><Relationship Id="rId3" Type="http://schemas.openxmlformats.org/officeDocument/2006/relationships/diagramLayout" Target="../diagrams/layout6.xml"/><Relationship Id="rId21" Type="http://schemas.openxmlformats.org/officeDocument/2006/relationships/diagramData" Target="../diagrams/data9.xml"/><Relationship Id="rId7" Type="http://schemas.openxmlformats.org/officeDocument/2006/relationships/image" Target="../media/image7.png"/><Relationship Id="rId12" Type="http://schemas.openxmlformats.org/officeDocument/2006/relationships/diagramLayout" Target="../diagrams/layout7.xml"/><Relationship Id="rId17" Type="http://schemas.openxmlformats.org/officeDocument/2006/relationships/diagramLayout" Target="../diagrams/layout8.xml"/><Relationship Id="rId25" Type="http://schemas.microsoft.com/office/2007/relationships/diagramDrawing" Target="../diagrams/drawing9.xml"/><Relationship Id="rId2" Type="http://schemas.openxmlformats.org/officeDocument/2006/relationships/diagramData" Target="../diagrams/data6.xml"/><Relationship Id="rId16" Type="http://schemas.openxmlformats.org/officeDocument/2006/relationships/diagramData" Target="../diagrams/data8.xml"/><Relationship Id="rId20" Type="http://schemas.microsoft.com/office/2007/relationships/diagramDrawing" Target="../diagrams/drawing8.xml"/><Relationship Id="rId29" Type="http://schemas.openxmlformats.org/officeDocument/2006/relationships/diagramQuickStyle" Target="../diagrams/quickStyle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diagramData" Target="../diagrams/data7.xml"/><Relationship Id="rId24" Type="http://schemas.openxmlformats.org/officeDocument/2006/relationships/diagramColors" Target="../diagrams/colors9.xml"/><Relationship Id="rId5" Type="http://schemas.openxmlformats.org/officeDocument/2006/relationships/diagramColors" Target="../diagrams/colors6.xml"/><Relationship Id="rId15" Type="http://schemas.microsoft.com/office/2007/relationships/diagramDrawing" Target="../diagrams/drawing7.xml"/><Relationship Id="rId23" Type="http://schemas.openxmlformats.org/officeDocument/2006/relationships/diagramQuickStyle" Target="../diagrams/quickStyle9.xml"/><Relationship Id="rId28" Type="http://schemas.openxmlformats.org/officeDocument/2006/relationships/diagramLayout" Target="../diagrams/layout10.xml"/><Relationship Id="rId10" Type="http://schemas.openxmlformats.org/officeDocument/2006/relationships/image" Target="../media/image10.png"/><Relationship Id="rId19" Type="http://schemas.openxmlformats.org/officeDocument/2006/relationships/diagramColors" Target="../diagrams/colors8.xml"/><Relationship Id="rId31" Type="http://schemas.microsoft.com/office/2007/relationships/diagramDrawing" Target="../diagrams/drawing10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9.png"/><Relationship Id="rId14" Type="http://schemas.openxmlformats.org/officeDocument/2006/relationships/diagramColors" Target="../diagrams/colors7.xml"/><Relationship Id="rId22" Type="http://schemas.openxmlformats.org/officeDocument/2006/relationships/diagramLayout" Target="../diagrams/layout9.xml"/><Relationship Id="rId27" Type="http://schemas.openxmlformats.org/officeDocument/2006/relationships/diagramData" Target="../diagrams/data10.xml"/><Relationship Id="rId30" Type="http://schemas.openxmlformats.org/officeDocument/2006/relationships/diagramColors" Target="../diagrams/colors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12.emf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7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9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2016" y="641112"/>
            <a:ext cx="8804930" cy="2112264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Pool CFD modelling lessons from the SESAME project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4294967295"/>
          </p:nvPr>
        </p:nvSpPr>
        <p:spPr>
          <a:xfrm>
            <a:off x="1392865" y="3881230"/>
            <a:ext cx="7665521" cy="1349989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900" u="sng" dirty="0" smtClean="0">
                <a:solidFill>
                  <a:srgbClr val="E19B15"/>
                </a:solidFill>
              </a:rPr>
              <a:t>V. </a:t>
            </a:r>
            <a:r>
              <a:rPr lang="fr-FR" sz="1900" u="sng" dirty="0" smtClean="0">
                <a:solidFill>
                  <a:srgbClr val="E19B15"/>
                </a:solidFill>
              </a:rPr>
              <a:t>Moreau</a:t>
            </a:r>
            <a:r>
              <a:rPr lang="fr-FR" sz="1900" dirty="0" smtClean="0">
                <a:solidFill>
                  <a:srgbClr val="E19B15"/>
                </a:solidFill>
              </a:rPr>
              <a:t>, </a:t>
            </a:r>
            <a:r>
              <a:rPr lang="fr-FR" sz="1900" dirty="0" smtClean="0">
                <a:solidFill>
                  <a:srgbClr val="E19B15"/>
                </a:solidFill>
              </a:rPr>
              <a:t>M. </a:t>
            </a:r>
            <a:r>
              <a:rPr lang="fr-FR" sz="1900" dirty="0" err="1" smtClean="0">
                <a:solidFill>
                  <a:srgbClr val="E19B15"/>
                </a:solidFill>
              </a:rPr>
              <a:t>Profir</a:t>
            </a:r>
            <a:r>
              <a:rPr lang="fr-FR" sz="1900" dirty="0" smtClean="0">
                <a:solidFill>
                  <a:srgbClr val="E19B15"/>
                </a:solidFill>
              </a:rPr>
              <a:t> (CRS4</a:t>
            </a:r>
            <a:r>
              <a:rPr lang="fr-FR" sz="1900" dirty="0" smtClean="0">
                <a:solidFill>
                  <a:srgbClr val="E19B15"/>
                </a:solidFill>
              </a:rPr>
              <a:t>), A. </a:t>
            </a:r>
            <a:r>
              <a:rPr lang="fr-FR" sz="1900" dirty="0" err="1" smtClean="0">
                <a:solidFill>
                  <a:srgbClr val="E19B15"/>
                </a:solidFill>
              </a:rPr>
              <a:t>Alemberti</a:t>
            </a:r>
            <a:r>
              <a:rPr lang="fr-FR" sz="1900" dirty="0" smtClean="0">
                <a:solidFill>
                  <a:srgbClr val="E19B15"/>
                </a:solidFill>
              </a:rPr>
              <a:t>, </a:t>
            </a:r>
            <a:r>
              <a:rPr lang="fr-FR" sz="1900" dirty="0">
                <a:solidFill>
                  <a:srgbClr val="E19B15"/>
                </a:solidFill>
              </a:rPr>
              <a:t>M</a:t>
            </a:r>
            <a:r>
              <a:rPr lang="fr-FR" sz="1900" dirty="0" smtClean="0">
                <a:solidFill>
                  <a:srgbClr val="E19B15"/>
                </a:solidFill>
              </a:rPr>
              <a:t>. </a:t>
            </a:r>
            <a:r>
              <a:rPr lang="fr-FR" sz="1900" dirty="0" err="1" smtClean="0">
                <a:solidFill>
                  <a:srgbClr val="E19B15"/>
                </a:solidFill>
              </a:rPr>
              <a:t>Frignani</a:t>
            </a:r>
            <a:r>
              <a:rPr lang="fr-FR" sz="1900" dirty="0" smtClean="0">
                <a:solidFill>
                  <a:srgbClr val="E19B15"/>
                </a:solidFill>
              </a:rPr>
              <a:t>, F. </a:t>
            </a:r>
            <a:r>
              <a:rPr lang="fr-FR" sz="1900" dirty="0" err="1" smtClean="0">
                <a:solidFill>
                  <a:srgbClr val="E19B15"/>
                </a:solidFill>
              </a:rPr>
              <a:t>M</a:t>
            </a:r>
            <a:r>
              <a:rPr lang="fr-FR" sz="1900" dirty="0" err="1" smtClean="0">
                <a:solidFill>
                  <a:srgbClr val="E19B15"/>
                </a:solidFill>
              </a:rPr>
              <a:t>erli</a:t>
            </a:r>
            <a:r>
              <a:rPr lang="fr-FR" sz="1900" dirty="0" smtClean="0">
                <a:solidFill>
                  <a:srgbClr val="E19B15"/>
                </a:solidFill>
              </a:rPr>
              <a:t> </a:t>
            </a:r>
            <a:r>
              <a:rPr lang="en-US" sz="1900" dirty="0" smtClean="0">
                <a:solidFill>
                  <a:srgbClr val="E19B15"/>
                </a:solidFill>
              </a:rPr>
              <a:t>(ANN)</a:t>
            </a:r>
            <a:endParaRPr lang="fr-FR" sz="1900" dirty="0" smtClean="0">
              <a:solidFill>
                <a:srgbClr val="E19B15"/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900" dirty="0" smtClean="0">
                <a:solidFill>
                  <a:srgbClr val="E19B15"/>
                </a:solidFill>
              </a:rPr>
              <a:t>M. </a:t>
            </a:r>
            <a:r>
              <a:rPr lang="fr-FR" sz="1900" dirty="0" err="1" smtClean="0">
                <a:solidFill>
                  <a:srgbClr val="E19B15"/>
                </a:solidFill>
              </a:rPr>
              <a:t>Belka</a:t>
            </a:r>
            <a:r>
              <a:rPr lang="fr-FR" sz="1900" dirty="0" smtClean="0">
                <a:solidFill>
                  <a:srgbClr val="E19B15"/>
                </a:solidFill>
              </a:rPr>
              <a:t>, O. </a:t>
            </a:r>
            <a:r>
              <a:rPr lang="fr-FR" sz="1900" dirty="0" err="1" smtClean="0">
                <a:solidFill>
                  <a:srgbClr val="E19B15"/>
                </a:solidFill>
              </a:rPr>
              <a:t>Frybort</a:t>
            </a:r>
            <a:r>
              <a:rPr lang="fr-FR" sz="1900" dirty="0" smtClean="0">
                <a:solidFill>
                  <a:srgbClr val="E19B15"/>
                </a:solidFill>
              </a:rPr>
              <a:t>, T. </a:t>
            </a:r>
            <a:r>
              <a:rPr lang="fr-FR" sz="1900" dirty="0" err="1" smtClean="0">
                <a:solidFill>
                  <a:srgbClr val="E19B15"/>
                </a:solidFill>
              </a:rPr>
              <a:t>Melichar</a:t>
            </a:r>
            <a:r>
              <a:rPr lang="fr-FR" sz="1900" dirty="0" smtClean="0">
                <a:solidFill>
                  <a:srgbClr val="E19B15"/>
                </a:solidFill>
              </a:rPr>
              <a:t> (CVR), M. </a:t>
            </a:r>
            <a:r>
              <a:rPr lang="fr-FR" sz="1900" dirty="0" err="1" smtClean="0">
                <a:solidFill>
                  <a:srgbClr val="E19B15"/>
                </a:solidFill>
              </a:rPr>
              <a:t>Tarantino</a:t>
            </a:r>
            <a:r>
              <a:rPr lang="fr-FR" sz="1900" dirty="0" smtClean="0">
                <a:solidFill>
                  <a:srgbClr val="E19B15"/>
                </a:solidFill>
              </a:rPr>
              <a:t> (ENEA), S. </a:t>
            </a:r>
            <a:r>
              <a:rPr lang="fr-FR" sz="1900" dirty="0" err="1" smtClean="0">
                <a:solidFill>
                  <a:srgbClr val="E19B15"/>
                </a:solidFill>
              </a:rPr>
              <a:t>Franke</a:t>
            </a:r>
            <a:r>
              <a:rPr lang="fr-FR" sz="1900" dirty="0" smtClean="0">
                <a:solidFill>
                  <a:srgbClr val="E19B15"/>
                </a:solidFill>
              </a:rPr>
              <a:t>, S. Eckert (HZDR),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900" dirty="0" smtClean="0">
                <a:solidFill>
                  <a:srgbClr val="E19B15"/>
                </a:solidFill>
              </a:rPr>
              <a:t>A. Class, J. </a:t>
            </a:r>
            <a:r>
              <a:rPr lang="fr-FR" sz="1900" dirty="0" err="1" smtClean="0">
                <a:solidFill>
                  <a:srgbClr val="E19B15"/>
                </a:solidFill>
              </a:rPr>
              <a:t>Yanez</a:t>
            </a:r>
            <a:r>
              <a:rPr lang="fr-FR" sz="1900" dirty="0" smtClean="0">
                <a:solidFill>
                  <a:srgbClr val="E19B15"/>
                </a:solidFill>
              </a:rPr>
              <a:t> (KIT), D. </a:t>
            </a:r>
            <a:r>
              <a:rPr lang="fr-FR" sz="1900" dirty="0" err="1" smtClean="0">
                <a:solidFill>
                  <a:srgbClr val="E19B15"/>
                </a:solidFill>
              </a:rPr>
              <a:t>Grishchenko</a:t>
            </a:r>
            <a:r>
              <a:rPr lang="fr-FR" sz="1900" dirty="0" smtClean="0">
                <a:solidFill>
                  <a:srgbClr val="E19B15"/>
                </a:solidFill>
              </a:rPr>
              <a:t>, M. </a:t>
            </a:r>
            <a:r>
              <a:rPr lang="fr-FR" sz="1900" dirty="0" err="1" smtClean="0">
                <a:solidFill>
                  <a:srgbClr val="E19B15"/>
                </a:solidFill>
              </a:rPr>
              <a:t>Jeltsov</a:t>
            </a:r>
            <a:r>
              <a:rPr lang="fr-FR" sz="1900" dirty="0" smtClean="0">
                <a:solidFill>
                  <a:srgbClr val="E19B15"/>
                </a:solidFill>
              </a:rPr>
              <a:t>, P. </a:t>
            </a:r>
            <a:r>
              <a:rPr lang="fr-FR" sz="1900" dirty="0" err="1" smtClean="0">
                <a:solidFill>
                  <a:srgbClr val="E19B15"/>
                </a:solidFill>
              </a:rPr>
              <a:t>Kudinov</a:t>
            </a:r>
            <a:r>
              <a:rPr lang="fr-FR" sz="1900" dirty="0" smtClean="0">
                <a:solidFill>
                  <a:srgbClr val="E19B15"/>
                </a:solidFill>
              </a:rPr>
              <a:t> (KTH),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900" dirty="0" smtClean="0">
                <a:solidFill>
                  <a:srgbClr val="E19B15"/>
                </a:solidFill>
              </a:rPr>
              <a:t>F. Roelofs, K. </a:t>
            </a:r>
            <a:r>
              <a:rPr lang="fr-FR" sz="1900" dirty="0" err="1" smtClean="0">
                <a:solidFill>
                  <a:srgbClr val="E19B15"/>
                </a:solidFill>
              </a:rPr>
              <a:t>Zwijsen</a:t>
            </a:r>
            <a:r>
              <a:rPr lang="fr-FR" sz="1900" dirty="0" smtClean="0">
                <a:solidFill>
                  <a:srgbClr val="E19B15"/>
                </a:solidFill>
              </a:rPr>
              <a:t>, D.C. Visser (NRG), A. </a:t>
            </a:r>
            <a:r>
              <a:rPr lang="fr-FR" sz="1900" dirty="0" err="1" smtClean="0">
                <a:solidFill>
                  <a:srgbClr val="E19B15"/>
                </a:solidFill>
              </a:rPr>
              <a:t>Badillo</a:t>
            </a:r>
            <a:r>
              <a:rPr lang="fr-FR" sz="1900" dirty="0" smtClean="0">
                <a:solidFill>
                  <a:srgbClr val="E19B15"/>
                </a:solidFill>
              </a:rPr>
              <a:t>, B. </a:t>
            </a:r>
            <a:r>
              <a:rPr lang="fr-FR" sz="1900" dirty="0" err="1" smtClean="0">
                <a:solidFill>
                  <a:srgbClr val="E19B15"/>
                </a:solidFill>
              </a:rPr>
              <a:t>Niceno</a:t>
            </a:r>
            <a:r>
              <a:rPr lang="fr-FR" sz="1900" dirty="0" smtClean="0">
                <a:solidFill>
                  <a:srgbClr val="E19B15"/>
                </a:solidFill>
              </a:rPr>
              <a:t> (PSI), D. </a:t>
            </a:r>
            <a:r>
              <a:rPr lang="fr-FR" sz="1900" dirty="0" err="1" smtClean="0">
                <a:solidFill>
                  <a:srgbClr val="E19B15"/>
                </a:solidFill>
              </a:rPr>
              <a:t>Martelli</a:t>
            </a:r>
            <a:r>
              <a:rPr lang="fr-FR" sz="1900" dirty="0" smtClean="0">
                <a:solidFill>
                  <a:srgbClr val="E19B15"/>
                </a:solidFill>
              </a:rPr>
              <a:t> (UNIPI)</a:t>
            </a:r>
            <a:endParaRPr lang="fr-FR" sz="1900" dirty="0" smtClean="0">
              <a:solidFill>
                <a:srgbClr val="E19B15"/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00" dirty="0" smtClean="0">
                <a:solidFill>
                  <a:srgbClr val="E19B15"/>
                </a:solidFill>
              </a:rPr>
              <a:t>SESAME International Workshop, March 19-21, 201</a:t>
            </a:r>
            <a:r>
              <a:rPr lang="it-IT" sz="1900" dirty="0" smtClean="0">
                <a:solidFill>
                  <a:srgbClr val="E19B15"/>
                </a:solidFill>
              </a:rPr>
              <a:t>9</a:t>
            </a:r>
            <a:endParaRPr lang="en-GB" sz="1900" dirty="0">
              <a:solidFill>
                <a:srgbClr val="E19B15"/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900" dirty="0" err="1" smtClean="0">
                <a:solidFill>
                  <a:srgbClr val="E19B15"/>
                </a:solidFill>
              </a:rPr>
              <a:t>Petten</a:t>
            </a:r>
            <a:r>
              <a:rPr lang="en-GB" sz="1900" dirty="0" smtClean="0">
                <a:solidFill>
                  <a:srgbClr val="E19B15"/>
                </a:solidFill>
              </a:rPr>
              <a:t>, Netherlands</a:t>
            </a:r>
            <a:endParaRPr lang="fr-FR" sz="1900" dirty="0">
              <a:solidFill>
                <a:srgbClr val="E19B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7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STS (KTH-HZDR)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376364"/>
            <a:ext cx="7886700" cy="2174910"/>
          </a:xfrm>
        </p:spPr>
        <p:txBody>
          <a:bodyPr>
            <a:normAutofit fontScale="92500" lnSpcReduction="10000"/>
          </a:bodyPr>
          <a:lstStyle/>
          <a:p>
            <a:r>
              <a:rPr lang="en-GB" sz="1900" dirty="0"/>
              <a:t>The STS was designed to be installed in the hot leg of the TALL-3D facility of KTH </a:t>
            </a:r>
            <a:endParaRPr lang="en-GB" sz="1900" dirty="0" smtClean="0"/>
          </a:p>
          <a:p>
            <a:r>
              <a:rPr lang="en-GB" sz="1900" dirty="0" smtClean="0"/>
              <a:t>It </a:t>
            </a:r>
            <a:r>
              <a:rPr lang="en-GB" sz="1900" dirty="0"/>
              <a:t>is a square box 20 cm large and 50 mm deep with decentred inlet and outlet. </a:t>
            </a:r>
            <a:endParaRPr lang="en-GB" sz="1900" dirty="0" smtClean="0"/>
          </a:p>
          <a:p>
            <a:r>
              <a:rPr lang="en-GB" sz="1900" dirty="0" smtClean="0"/>
              <a:t>It </a:t>
            </a:r>
            <a:r>
              <a:rPr lang="en-GB" sz="1900" dirty="0"/>
              <a:t>was thought to be operated in turn with three different sets of instrumentation: </a:t>
            </a:r>
            <a:endParaRPr lang="en-GB" sz="1900" dirty="0" smtClean="0"/>
          </a:p>
          <a:p>
            <a:pPr lvl="1"/>
            <a:r>
              <a:rPr lang="en-GB" dirty="0" smtClean="0"/>
              <a:t>(</a:t>
            </a:r>
            <a:r>
              <a:rPr lang="en-GB" dirty="0"/>
              <a:t>i) TCs for temperature measurement outside and inside the pool, </a:t>
            </a:r>
            <a:endParaRPr lang="en-GB" dirty="0" smtClean="0"/>
          </a:p>
          <a:p>
            <a:pPr lvl="1"/>
            <a:r>
              <a:rPr lang="en-GB" dirty="0" smtClean="0"/>
              <a:t>(</a:t>
            </a:r>
            <a:r>
              <a:rPr lang="en-GB" dirty="0"/>
              <a:t>ii) FBGs for temperature measurement inside the pool and </a:t>
            </a:r>
            <a:endParaRPr lang="en-GB" dirty="0" smtClean="0"/>
          </a:p>
          <a:p>
            <a:pPr lvl="1"/>
            <a:r>
              <a:rPr lang="en-GB" dirty="0" smtClean="0"/>
              <a:t>(</a:t>
            </a:r>
            <a:r>
              <a:rPr lang="en-GB" dirty="0"/>
              <a:t>iii) UDVs </a:t>
            </a:r>
            <a:r>
              <a:rPr lang="en-GB" dirty="0" smtClean="0"/>
              <a:t>(from HZDR) for </a:t>
            </a:r>
            <a:r>
              <a:rPr lang="en-GB" dirty="0"/>
              <a:t>measurement of the LBE flow velocity and location of the solidification </a:t>
            </a:r>
            <a:r>
              <a:rPr lang="en-GB" dirty="0" smtClean="0"/>
              <a:t>front</a:t>
            </a:r>
            <a:r>
              <a:rPr lang="en-GB" dirty="0"/>
              <a:t>.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pic>
        <p:nvPicPr>
          <p:cNvPr id="5" name="Picture 94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65" y="3801338"/>
            <a:ext cx="3614349" cy="2700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0316">
            <a:off x="4925944" y="4175477"/>
            <a:ext cx="3179991" cy="16920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19514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HZDR-pool (HZDR)</a:t>
            </a:r>
            <a:endParaRPr lang="it-IT" dirty="0"/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9387131"/>
              </p:ext>
            </p:extLst>
          </p:nvPr>
        </p:nvGraphicFramePr>
        <p:xfrm>
          <a:off x="628650" y="1137684"/>
          <a:ext cx="7886700" cy="1212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06" y="2918637"/>
            <a:ext cx="3735570" cy="2700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15" y="2918637"/>
            <a:ext cx="3600251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3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evaluation</a:t>
            </a:r>
            <a:endParaRPr lang="it-IT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6251190"/>
              </p:ext>
            </p:extLst>
          </p:nvPr>
        </p:nvGraphicFramePr>
        <p:xfrm>
          <a:off x="628650" y="1376364"/>
          <a:ext cx="78867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012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mitigation</a:t>
            </a:r>
            <a:endParaRPr lang="it-IT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2341122"/>
              </p:ext>
            </p:extLst>
          </p:nvPr>
        </p:nvGraphicFramePr>
        <p:xfrm>
          <a:off x="607385" y="2636874"/>
          <a:ext cx="7886700" cy="1307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651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Redundancy</a:t>
            </a:r>
            <a:endParaRPr lang="it-IT" dirty="0"/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8934607"/>
              </p:ext>
            </p:extLst>
          </p:nvPr>
        </p:nvGraphicFramePr>
        <p:xfrm>
          <a:off x="1245336" y="1535853"/>
          <a:ext cx="5102301" cy="4237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1172780892"/>
              </p:ext>
            </p:extLst>
          </p:nvPr>
        </p:nvGraphicFramePr>
        <p:xfrm>
          <a:off x="6655981" y="1052622"/>
          <a:ext cx="2488019" cy="1388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1524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Diversification</a:t>
            </a:r>
            <a:endParaRPr lang="it-IT" dirty="0"/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653273"/>
              </p:ext>
            </p:extLst>
          </p:nvPr>
        </p:nvGraphicFramePr>
        <p:xfrm>
          <a:off x="691116" y="1073888"/>
          <a:ext cx="5656521" cy="5433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434088776"/>
              </p:ext>
            </p:extLst>
          </p:nvPr>
        </p:nvGraphicFramePr>
        <p:xfrm>
          <a:off x="6655981" y="1052622"/>
          <a:ext cx="2488019" cy="1388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15142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objectives</a:t>
            </a:r>
            <a:endParaRPr lang="it-IT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3247437"/>
              </p:ext>
            </p:extLst>
          </p:nvPr>
        </p:nvGraphicFramePr>
        <p:xfrm>
          <a:off x="382772" y="1169581"/>
          <a:ext cx="8346558" cy="5316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611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conceptual to practical (1/2)</a:t>
            </a:r>
            <a:endParaRPr lang="it-IT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6026633"/>
              </p:ext>
            </p:extLst>
          </p:nvPr>
        </p:nvGraphicFramePr>
        <p:xfrm>
          <a:off x="361507" y="1376364"/>
          <a:ext cx="8153843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462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conceptual to practical (2/2)</a:t>
            </a:r>
            <a:endParaRPr lang="it-IT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6635449"/>
              </p:ext>
            </p:extLst>
          </p:nvPr>
        </p:nvGraphicFramePr>
        <p:xfrm>
          <a:off x="244549" y="1180214"/>
          <a:ext cx="8270801" cy="4996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134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it-IT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1542678"/>
              </p:ext>
            </p:extLst>
          </p:nvPr>
        </p:nvGraphicFramePr>
        <p:xfrm>
          <a:off x="628650" y="1169581"/>
          <a:ext cx="7886700" cy="5241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808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</a:t>
            </a:r>
            <a:endParaRPr lang="it-IT" dirty="0"/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0906400"/>
              </p:ext>
            </p:extLst>
          </p:nvPr>
        </p:nvGraphicFramePr>
        <p:xfrm>
          <a:off x="639282" y="1195610"/>
          <a:ext cx="7886700" cy="845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14" y="2041451"/>
            <a:ext cx="5733494" cy="401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5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Basics that we learned</a:t>
            </a:r>
            <a:endParaRPr lang="it-IT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4419466"/>
              </p:ext>
            </p:extLst>
          </p:nvPr>
        </p:nvGraphicFramePr>
        <p:xfrm>
          <a:off x="372140" y="1376364"/>
          <a:ext cx="8282762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51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devil in the details</a:t>
            </a:r>
            <a:endParaRPr lang="it-IT" dirty="0"/>
          </a:p>
        </p:txBody>
      </p:sp>
      <p:graphicFrame>
        <p:nvGraphicFramePr>
          <p:cNvPr id="9" name="Segnaposto contenut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5903857"/>
              </p:ext>
            </p:extLst>
          </p:nvPr>
        </p:nvGraphicFramePr>
        <p:xfrm>
          <a:off x="660548" y="1121182"/>
          <a:ext cx="7886700" cy="1069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9" r="15725"/>
          <a:stretch/>
        </p:blipFill>
        <p:spPr bwMode="auto">
          <a:xfrm>
            <a:off x="754910" y="2282722"/>
            <a:ext cx="3131419" cy="34813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1" name="Diagramma 10"/>
          <p:cNvGraphicFramePr/>
          <p:nvPr>
            <p:extLst>
              <p:ext uri="{D42A27DB-BD31-4B8C-83A1-F6EECF244321}">
                <p14:modId xmlns:p14="http://schemas.microsoft.com/office/powerpoint/2010/main" val="3255421370"/>
              </p:ext>
            </p:extLst>
          </p:nvPr>
        </p:nvGraphicFramePr>
        <p:xfrm>
          <a:off x="4152533" y="3910209"/>
          <a:ext cx="2445918" cy="807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Freccia a inversione 11"/>
          <p:cNvSpPr/>
          <p:nvPr/>
        </p:nvSpPr>
        <p:spPr>
          <a:xfrm>
            <a:off x="2833705" y="3434084"/>
            <a:ext cx="1052624" cy="877824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aphicFrame>
        <p:nvGraphicFramePr>
          <p:cNvPr id="13" name="Diagramma 12"/>
          <p:cNvGraphicFramePr/>
          <p:nvPr>
            <p:extLst>
              <p:ext uri="{D42A27DB-BD31-4B8C-83A1-F6EECF244321}">
                <p14:modId xmlns:p14="http://schemas.microsoft.com/office/powerpoint/2010/main" val="1844129807"/>
              </p:ext>
            </p:extLst>
          </p:nvPr>
        </p:nvGraphicFramePr>
        <p:xfrm>
          <a:off x="4152533" y="4956758"/>
          <a:ext cx="2445918" cy="807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cxnSp>
        <p:nvCxnSpPr>
          <p:cNvPr id="15" name="Connettore 2 14"/>
          <p:cNvCxnSpPr>
            <a:stCxn id="13" idx="1"/>
          </p:cNvCxnSpPr>
          <p:nvPr/>
        </p:nvCxnSpPr>
        <p:spPr>
          <a:xfrm flipH="1" flipV="1">
            <a:off x="2833705" y="4752753"/>
            <a:ext cx="1318828" cy="60768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po 18"/>
          <p:cNvGrpSpPr>
            <a:grpSpLocks noChangeAspect="1"/>
          </p:cNvGrpSpPr>
          <p:nvPr/>
        </p:nvGrpSpPr>
        <p:grpSpPr>
          <a:xfrm>
            <a:off x="3088621" y="2456120"/>
            <a:ext cx="2127823" cy="3379139"/>
            <a:chOff x="7331443" y="1971932"/>
            <a:chExt cx="1473468" cy="2339976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7" t="1" r="43307" b="2929"/>
            <a:stretch/>
          </p:blipFill>
          <p:spPr bwMode="auto">
            <a:xfrm>
              <a:off x="7331443" y="1971932"/>
              <a:ext cx="429895" cy="23399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401" y="1971933"/>
              <a:ext cx="1032510" cy="2339975"/>
            </a:xfrm>
            <a:prstGeom prst="rect">
              <a:avLst/>
            </a:prstGeom>
            <a:noFill/>
          </p:spPr>
        </p:pic>
      </p:grpSp>
      <p:graphicFrame>
        <p:nvGraphicFramePr>
          <p:cNvPr id="20" name="Diagramma 19"/>
          <p:cNvGraphicFramePr/>
          <p:nvPr>
            <p:extLst>
              <p:ext uri="{D42A27DB-BD31-4B8C-83A1-F6EECF244321}">
                <p14:modId xmlns:p14="http://schemas.microsoft.com/office/powerpoint/2010/main" val="1947574563"/>
              </p:ext>
            </p:extLst>
          </p:nvPr>
        </p:nvGraphicFramePr>
        <p:xfrm>
          <a:off x="5326483" y="3030408"/>
          <a:ext cx="2445918" cy="807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grpSp>
        <p:nvGrpSpPr>
          <p:cNvPr id="26" name="Gruppo 25"/>
          <p:cNvGrpSpPr/>
          <p:nvPr/>
        </p:nvGrpSpPr>
        <p:grpSpPr>
          <a:xfrm>
            <a:off x="168868" y="2298264"/>
            <a:ext cx="3020899" cy="807352"/>
            <a:chOff x="168868" y="2298264"/>
            <a:chExt cx="3020899" cy="807352"/>
          </a:xfrm>
        </p:grpSpPr>
        <p:graphicFrame>
          <p:nvGraphicFramePr>
            <p:cNvPr id="21" name="Diagramma 20"/>
            <p:cNvGraphicFramePr/>
            <p:nvPr>
              <p:extLst>
                <p:ext uri="{D42A27DB-BD31-4B8C-83A1-F6EECF244321}">
                  <p14:modId xmlns:p14="http://schemas.microsoft.com/office/powerpoint/2010/main" val="1253714373"/>
                </p:ext>
              </p:extLst>
            </p:nvPr>
          </p:nvGraphicFramePr>
          <p:xfrm>
            <a:off x="168868" y="2298264"/>
            <a:ext cx="1957644" cy="807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5" r:lo="rId26" r:qs="rId27" r:cs="rId28"/>
            </a:graphicData>
          </a:graphic>
        </p:graphicFrame>
        <p:cxnSp>
          <p:nvCxnSpPr>
            <p:cNvPr id="23" name="Connettore 2 22"/>
            <p:cNvCxnSpPr>
              <a:stCxn id="21" idx="3"/>
            </p:cNvCxnSpPr>
            <p:nvPr/>
          </p:nvCxnSpPr>
          <p:spPr>
            <a:xfrm>
              <a:off x="2126512" y="2701940"/>
              <a:ext cx="1063255" cy="1901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mmagine 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025" y="2456120"/>
            <a:ext cx="2759563" cy="3353888"/>
          </a:xfrm>
          <a:prstGeom prst="rect">
            <a:avLst/>
          </a:prstGeom>
          <a:noFill/>
        </p:spPr>
      </p:pic>
      <p:grpSp>
        <p:nvGrpSpPr>
          <p:cNvPr id="27" name="Gruppo 26"/>
          <p:cNvGrpSpPr/>
          <p:nvPr/>
        </p:nvGrpSpPr>
        <p:grpSpPr>
          <a:xfrm>
            <a:off x="1450025" y="2634867"/>
            <a:ext cx="3020899" cy="807352"/>
            <a:chOff x="168868" y="2298264"/>
            <a:chExt cx="3020899" cy="807352"/>
          </a:xfrm>
        </p:grpSpPr>
        <p:graphicFrame>
          <p:nvGraphicFramePr>
            <p:cNvPr id="28" name="Diagramma 27"/>
            <p:cNvGraphicFramePr/>
            <p:nvPr>
              <p:extLst>
                <p:ext uri="{D42A27DB-BD31-4B8C-83A1-F6EECF244321}">
                  <p14:modId xmlns:p14="http://schemas.microsoft.com/office/powerpoint/2010/main" val="1904085558"/>
                </p:ext>
              </p:extLst>
            </p:nvPr>
          </p:nvGraphicFramePr>
          <p:xfrm>
            <a:off x="168868" y="2298264"/>
            <a:ext cx="1957644" cy="807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1" r:lo="rId32" r:qs="rId33" r:cs="rId34"/>
            </a:graphicData>
          </a:graphic>
        </p:graphicFrame>
        <p:cxnSp>
          <p:nvCxnSpPr>
            <p:cNvPr id="29" name="Connettore 2 28"/>
            <p:cNvCxnSpPr>
              <a:stCxn id="28" idx="3"/>
            </p:cNvCxnSpPr>
            <p:nvPr/>
          </p:nvCxnSpPr>
          <p:spPr>
            <a:xfrm>
              <a:off x="2126512" y="2701940"/>
              <a:ext cx="1063255" cy="1901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1" name="Diagramma 30"/>
          <p:cNvGraphicFramePr/>
          <p:nvPr>
            <p:extLst>
              <p:ext uri="{D42A27DB-BD31-4B8C-83A1-F6EECF244321}">
                <p14:modId xmlns:p14="http://schemas.microsoft.com/office/powerpoint/2010/main" val="2145683400"/>
              </p:ext>
            </p:extLst>
          </p:nvPr>
        </p:nvGraphicFramePr>
        <p:xfrm>
          <a:off x="6764644" y="4023416"/>
          <a:ext cx="1957644" cy="807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6" r:lo="rId37" r:qs="rId38" r:cs="rId39"/>
          </a:graphicData>
        </a:graphic>
      </p:graphicFrame>
    </p:spTree>
    <p:extLst>
      <p:ext uri="{BB962C8B-B14F-4D97-AF65-F5344CB8AC3E}">
        <p14:creationId xmlns:p14="http://schemas.microsoft.com/office/powerpoint/2010/main" val="423201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6" presetClass="emph" presetSubtype="0" repeatCount="5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1" grpId="1">
        <p:bldAsOne/>
      </p:bldGraphic>
      <p:bldP spid="12" grpId="0" animBg="1"/>
      <p:bldP spid="12" grpId="2" animBg="1"/>
      <p:bldP spid="12" grpId="3" animBg="1"/>
      <p:bldGraphic spid="13" grpId="0">
        <p:bldAsOne/>
      </p:bldGraphic>
      <p:bldGraphic spid="13" grpId="1">
        <p:bldAsOne/>
      </p:bldGraphic>
      <p:bldGraphic spid="20" grpId="0">
        <p:bldAsOne/>
      </p:bldGraphic>
      <p:bldGraphic spid="20" grpId="1">
        <p:bldAsOne/>
      </p:bldGraphic>
      <p:bldGraphic spid="31" grpId="0">
        <p:bldAsOne/>
      </p:bldGraphic>
      <p:bldGraphic spid="31" grpId="1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devil in the details</a:t>
            </a:r>
            <a:endParaRPr lang="it-IT" dirty="0"/>
          </a:p>
        </p:txBody>
      </p:sp>
      <p:graphicFrame>
        <p:nvGraphicFramePr>
          <p:cNvPr id="9" name="Segnaposto contenut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0058960"/>
              </p:ext>
            </p:extLst>
          </p:nvPr>
        </p:nvGraphicFramePr>
        <p:xfrm>
          <a:off x="660548" y="1121182"/>
          <a:ext cx="7886700" cy="1069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9" r="15725"/>
          <a:stretch/>
        </p:blipFill>
        <p:spPr bwMode="auto">
          <a:xfrm>
            <a:off x="754917" y="2176593"/>
            <a:ext cx="2590487" cy="28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9" name="Gruppo 18"/>
          <p:cNvGrpSpPr>
            <a:grpSpLocks noChangeAspect="1"/>
          </p:cNvGrpSpPr>
          <p:nvPr/>
        </p:nvGrpSpPr>
        <p:grpSpPr>
          <a:xfrm>
            <a:off x="3737213" y="2276890"/>
            <a:ext cx="1813518" cy="2880000"/>
            <a:chOff x="7331443" y="1971932"/>
            <a:chExt cx="1473468" cy="2339976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7" t="1" r="43307" b="2929"/>
            <a:stretch/>
          </p:blipFill>
          <p:spPr bwMode="auto">
            <a:xfrm>
              <a:off x="7331443" y="1971932"/>
              <a:ext cx="429895" cy="23399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401" y="1971933"/>
              <a:ext cx="1032510" cy="2339975"/>
            </a:xfrm>
            <a:prstGeom prst="rect">
              <a:avLst/>
            </a:prstGeom>
            <a:noFill/>
          </p:spPr>
        </p:pic>
      </p:grpSp>
      <p:pic>
        <p:nvPicPr>
          <p:cNvPr id="8" name="Immagin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620" y="2276891"/>
            <a:ext cx="2369645" cy="2880000"/>
          </a:xfrm>
          <a:prstGeom prst="rect">
            <a:avLst/>
          </a:prstGeom>
          <a:noFill/>
        </p:spPr>
      </p:pic>
      <p:graphicFrame>
        <p:nvGraphicFramePr>
          <p:cNvPr id="31" name="Diagramma 30"/>
          <p:cNvGraphicFramePr/>
          <p:nvPr>
            <p:extLst>
              <p:ext uri="{D42A27DB-BD31-4B8C-83A1-F6EECF244321}">
                <p14:modId xmlns:p14="http://schemas.microsoft.com/office/powerpoint/2010/main" val="3464003722"/>
              </p:ext>
            </p:extLst>
          </p:nvPr>
        </p:nvGraphicFramePr>
        <p:xfrm>
          <a:off x="2833705" y="5360434"/>
          <a:ext cx="3262159" cy="951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49086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1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checking may serve</a:t>
            </a:r>
            <a:endParaRPr lang="it-IT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363263"/>
              </p:ext>
            </p:extLst>
          </p:nvPr>
        </p:nvGraphicFramePr>
        <p:xfrm>
          <a:off x="542959" y="1163713"/>
          <a:ext cx="7886700" cy="739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pic>
        <p:nvPicPr>
          <p:cNvPr id="6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190" y="2022851"/>
            <a:ext cx="5719057" cy="4005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989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checking may serve</a:t>
            </a:r>
            <a:endParaRPr lang="it-IT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5971390"/>
              </p:ext>
            </p:extLst>
          </p:nvPr>
        </p:nvGraphicFramePr>
        <p:xfrm>
          <a:off x="542959" y="1163713"/>
          <a:ext cx="7886700" cy="739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pic>
        <p:nvPicPr>
          <p:cNvPr id="7" name="Picture 69"/>
          <p:cNvPicPr>
            <a:picLocks noChangeAspect="1"/>
          </p:cNvPicPr>
          <p:nvPr/>
        </p:nvPicPr>
        <p:blipFill rotWithShape="1">
          <a:blip r:embed="rId7"/>
          <a:srcRect l="27014" t="6463" r="-393" b="1545"/>
          <a:stretch/>
        </p:blipFill>
        <p:spPr bwMode="auto">
          <a:xfrm>
            <a:off x="1623539" y="2206115"/>
            <a:ext cx="5044750" cy="3918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3943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checking may serve</a:t>
            </a:r>
            <a:endParaRPr lang="it-IT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50917"/>
              </p:ext>
            </p:extLst>
          </p:nvPr>
        </p:nvGraphicFramePr>
        <p:xfrm>
          <a:off x="542959" y="1163713"/>
          <a:ext cx="7886700" cy="1427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pic>
        <p:nvPicPr>
          <p:cNvPr id="7" name="Picture 69"/>
          <p:cNvPicPr>
            <a:picLocks noChangeAspect="1"/>
          </p:cNvPicPr>
          <p:nvPr/>
        </p:nvPicPr>
        <p:blipFill rotWithShape="1">
          <a:blip r:embed="rId7"/>
          <a:srcRect l="27014" t="6463" r="-393" b="1545"/>
          <a:stretch/>
        </p:blipFill>
        <p:spPr bwMode="auto">
          <a:xfrm>
            <a:off x="666610" y="3266759"/>
            <a:ext cx="2173326" cy="16880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2" t="2079" r="467" b="621"/>
          <a:stretch/>
        </p:blipFill>
        <p:spPr bwMode="auto">
          <a:xfrm>
            <a:off x="3628899" y="2591421"/>
            <a:ext cx="4040940" cy="3224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301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checking may serve</a:t>
            </a:r>
            <a:endParaRPr lang="it-IT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8127179"/>
              </p:ext>
            </p:extLst>
          </p:nvPr>
        </p:nvGraphicFramePr>
        <p:xfrm>
          <a:off x="542959" y="1163714"/>
          <a:ext cx="7886700" cy="803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2" t="2079" r="467" b="621"/>
          <a:stretch/>
        </p:blipFill>
        <p:spPr bwMode="auto">
          <a:xfrm>
            <a:off x="779628" y="3034172"/>
            <a:ext cx="1847917" cy="147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" r="1313"/>
          <a:stretch/>
        </p:blipFill>
        <p:spPr bwMode="auto">
          <a:xfrm>
            <a:off x="3214274" y="2029603"/>
            <a:ext cx="4647683" cy="32010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uppo 9"/>
          <p:cNvGrpSpPr/>
          <p:nvPr/>
        </p:nvGrpSpPr>
        <p:grpSpPr>
          <a:xfrm>
            <a:off x="529255" y="5305039"/>
            <a:ext cx="7886700" cy="627321"/>
            <a:chOff x="0" y="805042"/>
            <a:chExt cx="7886700" cy="359774"/>
          </a:xfrm>
        </p:grpSpPr>
        <p:sp>
          <p:nvSpPr>
            <p:cNvPr id="11" name="Rettangolo arrotondato 10"/>
            <p:cNvSpPr/>
            <p:nvPr/>
          </p:nvSpPr>
          <p:spPr>
            <a:xfrm>
              <a:off x="0" y="805042"/>
              <a:ext cx="7886700" cy="35977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ttangolo 11"/>
            <p:cNvSpPr/>
            <p:nvPr/>
          </p:nvSpPr>
          <p:spPr>
            <a:xfrm>
              <a:off x="17563" y="822605"/>
              <a:ext cx="7851574" cy="3246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l" defTabSz="666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KTH came </a:t>
              </a:r>
              <a:r>
                <a:rPr lang="en-US" sz="2000" kern="1200" dirty="0" smtClean="0"/>
                <a:t>first within </a:t>
              </a:r>
              <a:r>
                <a:rPr lang="en-US" sz="2000" kern="1200" dirty="0" smtClean="0"/>
                <a:t>a few days with a satisfying improved cooler 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935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Freezing simulation issue</a:t>
            </a:r>
            <a:endParaRPr lang="it-IT" dirty="0"/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1929348"/>
              </p:ext>
            </p:extLst>
          </p:nvPr>
        </p:nvGraphicFramePr>
        <p:xfrm>
          <a:off x="382772" y="1376363"/>
          <a:ext cx="5592726" cy="4971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4" r="23732"/>
          <a:stretch/>
        </p:blipFill>
        <p:spPr bwMode="auto">
          <a:xfrm>
            <a:off x="6254513" y="1063625"/>
            <a:ext cx="1632935" cy="2219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8" r="8639"/>
          <a:stretch/>
        </p:blipFill>
        <p:spPr bwMode="auto">
          <a:xfrm>
            <a:off x="6201126" y="3476847"/>
            <a:ext cx="2186068" cy="2306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02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Freezing simulation issue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7" r="30775"/>
          <a:stretch/>
        </p:blipFill>
        <p:spPr bwMode="auto">
          <a:xfrm>
            <a:off x="5603724" y="1075809"/>
            <a:ext cx="1498113" cy="223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Figura a mano libera 11"/>
          <p:cNvSpPr/>
          <p:nvPr/>
        </p:nvSpPr>
        <p:spPr>
          <a:xfrm>
            <a:off x="191386" y="1079865"/>
            <a:ext cx="5199322" cy="713576"/>
          </a:xfrm>
          <a:custGeom>
            <a:avLst/>
            <a:gdLst>
              <a:gd name="connsiteX0" fmla="*/ 0 w 5199322"/>
              <a:gd name="connsiteY0" fmla="*/ 118932 h 713576"/>
              <a:gd name="connsiteX1" fmla="*/ 118932 w 5199322"/>
              <a:gd name="connsiteY1" fmla="*/ 0 h 713576"/>
              <a:gd name="connsiteX2" fmla="*/ 5080390 w 5199322"/>
              <a:gd name="connsiteY2" fmla="*/ 0 h 713576"/>
              <a:gd name="connsiteX3" fmla="*/ 5199322 w 5199322"/>
              <a:gd name="connsiteY3" fmla="*/ 118932 h 713576"/>
              <a:gd name="connsiteX4" fmla="*/ 5199322 w 5199322"/>
              <a:gd name="connsiteY4" fmla="*/ 594644 h 713576"/>
              <a:gd name="connsiteX5" fmla="*/ 5080390 w 5199322"/>
              <a:gd name="connsiteY5" fmla="*/ 713576 h 713576"/>
              <a:gd name="connsiteX6" fmla="*/ 118932 w 5199322"/>
              <a:gd name="connsiteY6" fmla="*/ 713576 h 713576"/>
              <a:gd name="connsiteX7" fmla="*/ 0 w 5199322"/>
              <a:gd name="connsiteY7" fmla="*/ 594644 h 713576"/>
              <a:gd name="connsiteX8" fmla="*/ 0 w 5199322"/>
              <a:gd name="connsiteY8" fmla="*/ 118932 h 71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99322" h="713576">
                <a:moveTo>
                  <a:pt x="0" y="118932"/>
                </a:moveTo>
                <a:cubicBezTo>
                  <a:pt x="0" y="53248"/>
                  <a:pt x="53248" y="0"/>
                  <a:pt x="118932" y="0"/>
                </a:cubicBezTo>
                <a:lnTo>
                  <a:pt x="5080390" y="0"/>
                </a:lnTo>
                <a:cubicBezTo>
                  <a:pt x="5146074" y="0"/>
                  <a:pt x="5199322" y="53248"/>
                  <a:pt x="5199322" y="118932"/>
                </a:cubicBezTo>
                <a:lnTo>
                  <a:pt x="5199322" y="594644"/>
                </a:lnTo>
                <a:cubicBezTo>
                  <a:pt x="5199322" y="660328"/>
                  <a:pt x="5146074" y="713576"/>
                  <a:pt x="5080390" y="713576"/>
                </a:cubicBezTo>
                <a:lnTo>
                  <a:pt x="118932" y="713576"/>
                </a:lnTo>
                <a:cubicBezTo>
                  <a:pt x="53248" y="713576"/>
                  <a:pt x="0" y="660328"/>
                  <a:pt x="0" y="594644"/>
                </a:cubicBezTo>
                <a:lnTo>
                  <a:pt x="0" y="11893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794" tIns="95794" rIns="95794" bIns="95794" numCol="1" spcCol="1270" anchor="ctr" anchorCtr="0">
            <a:noAutofit/>
          </a:bodyPr>
          <a:lstStyle/>
          <a:p>
            <a:pPr lvl="0" algn="l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First SESAME-stand experimental results were a disastrous reality check.</a:t>
            </a:r>
            <a:endParaRPr lang="it-IT" sz="1600" kern="1200" dirty="0"/>
          </a:p>
        </p:txBody>
      </p:sp>
      <p:sp>
        <p:nvSpPr>
          <p:cNvPr id="13" name="Figura a mano libera 12"/>
          <p:cNvSpPr/>
          <p:nvPr/>
        </p:nvSpPr>
        <p:spPr>
          <a:xfrm>
            <a:off x="191386" y="1874081"/>
            <a:ext cx="5199322" cy="748351"/>
          </a:xfrm>
          <a:custGeom>
            <a:avLst/>
            <a:gdLst>
              <a:gd name="connsiteX0" fmla="*/ 0 w 5199322"/>
              <a:gd name="connsiteY0" fmla="*/ 124728 h 748351"/>
              <a:gd name="connsiteX1" fmla="*/ 124728 w 5199322"/>
              <a:gd name="connsiteY1" fmla="*/ 0 h 748351"/>
              <a:gd name="connsiteX2" fmla="*/ 5074594 w 5199322"/>
              <a:gd name="connsiteY2" fmla="*/ 0 h 748351"/>
              <a:gd name="connsiteX3" fmla="*/ 5199322 w 5199322"/>
              <a:gd name="connsiteY3" fmla="*/ 124728 h 748351"/>
              <a:gd name="connsiteX4" fmla="*/ 5199322 w 5199322"/>
              <a:gd name="connsiteY4" fmla="*/ 623623 h 748351"/>
              <a:gd name="connsiteX5" fmla="*/ 5074594 w 5199322"/>
              <a:gd name="connsiteY5" fmla="*/ 748351 h 748351"/>
              <a:gd name="connsiteX6" fmla="*/ 124728 w 5199322"/>
              <a:gd name="connsiteY6" fmla="*/ 748351 h 748351"/>
              <a:gd name="connsiteX7" fmla="*/ 0 w 5199322"/>
              <a:gd name="connsiteY7" fmla="*/ 623623 h 748351"/>
              <a:gd name="connsiteX8" fmla="*/ 0 w 5199322"/>
              <a:gd name="connsiteY8" fmla="*/ 124728 h 74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99322" h="748351">
                <a:moveTo>
                  <a:pt x="0" y="124728"/>
                </a:moveTo>
                <a:cubicBezTo>
                  <a:pt x="0" y="55843"/>
                  <a:pt x="55843" y="0"/>
                  <a:pt x="124728" y="0"/>
                </a:cubicBezTo>
                <a:lnTo>
                  <a:pt x="5074594" y="0"/>
                </a:lnTo>
                <a:cubicBezTo>
                  <a:pt x="5143479" y="0"/>
                  <a:pt x="5199322" y="55843"/>
                  <a:pt x="5199322" y="124728"/>
                </a:cubicBezTo>
                <a:lnTo>
                  <a:pt x="5199322" y="623623"/>
                </a:lnTo>
                <a:cubicBezTo>
                  <a:pt x="5199322" y="692508"/>
                  <a:pt x="5143479" y="748351"/>
                  <a:pt x="5074594" y="748351"/>
                </a:cubicBezTo>
                <a:lnTo>
                  <a:pt x="124728" y="748351"/>
                </a:lnTo>
                <a:cubicBezTo>
                  <a:pt x="55843" y="748351"/>
                  <a:pt x="0" y="692508"/>
                  <a:pt x="0" y="623623"/>
                </a:cubicBezTo>
                <a:lnTo>
                  <a:pt x="0" y="12472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7491" tIns="97491" rIns="97491" bIns="97491" numCol="1" spcCol="1270" anchor="ctr" anchorCtr="0">
            <a:noAutofit/>
          </a:bodyPr>
          <a:lstStyle/>
          <a:p>
            <a:pPr lvl="0" algn="l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Time (for CRS4) to reinvestigate the technical issues in order to be able to focus on the physics of the problem.</a:t>
            </a:r>
            <a:endParaRPr lang="it-IT" sz="1600" kern="1200" dirty="0"/>
          </a:p>
        </p:txBody>
      </p:sp>
      <p:sp>
        <p:nvSpPr>
          <p:cNvPr id="14" name="Figura a mano libera 13"/>
          <p:cNvSpPr/>
          <p:nvPr/>
        </p:nvSpPr>
        <p:spPr>
          <a:xfrm>
            <a:off x="191386" y="2703072"/>
            <a:ext cx="5199322" cy="528019"/>
          </a:xfrm>
          <a:custGeom>
            <a:avLst/>
            <a:gdLst>
              <a:gd name="connsiteX0" fmla="*/ 0 w 5199322"/>
              <a:gd name="connsiteY0" fmla="*/ 88005 h 528019"/>
              <a:gd name="connsiteX1" fmla="*/ 88005 w 5199322"/>
              <a:gd name="connsiteY1" fmla="*/ 0 h 528019"/>
              <a:gd name="connsiteX2" fmla="*/ 5111317 w 5199322"/>
              <a:gd name="connsiteY2" fmla="*/ 0 h 528019"/>
              <a:gd name="connsiteX3" fmla="*/ 5199322 w 5199322"/>
              <a:gd name="connsiteY3" fmla="*/ 88005 h 528019"/>
              <a:gd name="connsiteX4" fmla="*/ 5199322 w 5199322"/>
              <a:gd name="connsiteY4" fmla="*/ 440014 h 528019"/>
              <a:gd name="connsiteX5" fmla="*/ 5111317 w 5199322"/>
              <a:gd name="connsiteY5" fmla="*/ 528019 h 528019"/>
              <a:gd name="connsiteX6" fmla="*/ 88005 w 5199322"/>
              <a:gd name="connsiteY6" fmla="*/ 528019 h 528019"/>
              <a:gd name="connsiteX7" fmla="*/ 0 w 5199322"/>
              <a:gd name="connsiteY7" fmla="*/ 440014 h 528019"/>
              <a:gd name="connsiteX8" fmla="*/ 0 w 5199322"/>
              <a:gd name="connsiteY8" fmla="*/ 88005 h 528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99322" h="528019">
                <a:moveTo>
                  <a:pt x="0" y="88005"/>
                </a:moveTo>
                <a:cubicBezTo>
                  <a:pt x="0" y="39401"/>
                  <a:pt x="39401" y="0"/>
                  <a:pt x="88005" y="0"/>
                </a:cubicBezTo>
                <a:lnTo>
                  <a:pt x="5111317" y="0"/>
                </a:lnTo>
                <a:cubicBezTo>
                  <a:pt x="5159921" y="0"/>
                  <a:pt x="5199322" y="39401"/>
                  <a:pt x="5199322" y="88005"/>
                </a:cubicBezTo>
                <a:lnTo>
                  <a:pt x="5199322" y="440014"/>
                </a:lnTo>
                <a:cubicBezTo>
                  <a:pt x="5199322" y="488618"/>
                  <a:pt x="5159921" y="528019"/>
                  <a:pt x="5111317" y="528019"/>
                </a:cubicBezTo>
                <a:lnTo>
                  <a:pt x="88005" y="528019"/>
                </a:lnTo>
                <a:cubicBezTo>
                  <a:pt x="39401" y="528019"/>
                  <a:pt x="0" y="488618"/>
                  <a:pt x="0" y="440014"/>
                </a:cubicBezTo>
                <a:lnTo>
                  <a:pt x="0" y="8800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736" tIns="86736" rIns="86736" bIns="86736" numCol="1" spcCol="1270" anchor="ctr" anchorCtr="0">
            <a:noAutofit/>
          </a:bodyPr>
          <a:lstStyle/>
          <a:p>
            <a:pPr lvl="0" algn="l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Starting with the spotted velocity field…</a:t>
            </a:r>
            <a:endParaRPr lang="it-IT" sz="1600" kern="1200" dirty="0"/>
          </a:p>
        </p:txBody>
      </p:sp>
      <p:sp>
        <p:nvSpPr>
          <p:cNvPr id="15" name="Figura a mano libera 14"/>
          <p:cNvSpPr/>
          <p:nvPr/>
        </p:nvSpPr>
        <p:spPr>
          <a:xfrm>
            <a:off x="191386" y="3311731"/>
            <a:ext cx="5199322" cy="868030"/>
          </a:xfrm>
          <a:custGeom>
            <a:avLst/>
            <a:gdLst>
              <a:gd name="connsiteX0" fmla="*/ 0 w 5199322"/>
              <a:gd name="connsiteY0" fmla="*/ 144675 h 868030"/>
              <a:gd name="connsiteX1" fmla="*/ 144675 w 5199322"/>
              <a:gd name="connsiteY1" fmla="*/ 0 h 868030"/>
              <a:gd name="connsiteX2" fmla="*/ 5054647 w 5199322"/>
              <a:gd name="connsiteY2" fmla="*/ 0 h 868030"/>
              <a:gd name="connsiteX3" fmla="*/ 5199322 w 5199322"/>
              <a:gd name="connsiteY3" fmla="*/ 144675 h 868030"/>
              <a:gd name="connsiteX4" fmla="*/ 5199322 w 5199322"/>
              <a:gd name="connsiteY4" fmla="*/ 723355 h 868030"/>
              <a:gd name="connsiteX5" fmla="*/ 5054647 w 5199322"/>
              <a:gd name="connsiteY5" fmla="*/ 868030 h 868030"/>
              <a:gd name="connsiteX6" fmla="*/ 144675 w 5199322"/>
              <a:gd name="connsiteY6" fmla="*/ 868030 h 868030"/>
              <a:gd name="connsiteX7" fmla="*/ 0 w 5199322"/>
              <a:gd name="connsiteY7" fmla="*/ 723355 h 868030"/>
              <a:gd name="connsiteX8" fmla="*/ 0 w 5199322"/>
              <a:gd name="connsiteY8" fmla="*/ 144675 h 868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99322" h="868030">
                <a:moveTo>
                  <a:pt x="0" y="144675"/>
                </a:moveTo>
                <a:cubicBezTo>
                  <a:pt x="0" y="64773"/>
                  <a:pt x="64773" y="0"/>
                  <a:pt x="144675" y="0"/>
                </a:cubicBezTo>
                <a:lnTo>
                  <a:pt x="5054647" y="0"/>
                </a:lnTo>
                <a:cubicBezTo>
                  <a:pt x="5134549" y="0"/>
                  <a:pt x="5199322" y="64773"/>
                  <a:pt x="5199322" y="144675"/>
                </a:cubicBezTo>
                <a:lnTo>
                  <a:pt x="5199322" y="723355"/>
                </a:lnTo>
                <a:cubicBezTo>
                  <a:pt x="5199322" y="803257"/>
                  <a:pt x="5134549" y="868030"/>
                  <a:pt x="5054647" y="868030"/>
                </a:cubicBezTo>
                <a:lnTo>
                  <a:pt x="144675" y="868030"/>
                </a:lnTo>
                <a:cubicBezTo>
                  <a:pt x="64773" y="868030"/>
                  <a:pt x="0" y="803257"/>
                  <a:pt x="0" y="723355"/>
                </a:cubicBezTo>
                <a:lnTo>
                  <a:pt x="0" y="14467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334" tIns="103334" rIns="103334" bIns="103334" numCol="1" spcCol="1270" anchor="ctr" anchorCtr="0">
            <a:noAutofit/>
          </a:bodyPr>
          <a:lstStyle/>
          <a:p>
            <a:pPr lvl="0" algn="l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Systematic analysis with a simplified but not trivial 3D test case: </a:t>
            </a:r>
            <a:r>
              <a:rPr lang="en-GB" sz="1600" kern="1200" dirty="0" smtClean="0"/>
              <a:t>turbulence model, convergence parameters, turbulence, mesh size, CFL and reference density</a:t>
            </a:r>
            <a:endParaRPr lang="it-IT" sz="1600" kern="1200" dirty="0"/>
          </a:p>
        </p:txBody>
      </p:sp>
      <p:sp>
        <p:nvSpPr>
          <p:cNvPr id="16" name="Figura a mano libera 15"/>
          <p:cNvSpPr/>
          <p:nvPr/>
        </p:nvSpPr>
        <p:spPr>
          <a:xfrm>
            <a:off x="191386" y="4260402"/>
            <a:ext cx="5199322" cy="445056"/>
          </a:xfrm>
          <a:custGeom>
            <a:avLst/>
            <a:gdLst>
              <a:gd name="connsiteX0" fmla="*/ 0 w 5199322"/>
              <a:gd name="connsiteY0" fmla="*/ 74177 h 445056"/>
              <a:gd name="connsiteX1" fmla="*/ 74177 w 5199322"/>
              <a:gd name="connsiteY1" fmla="*/ 0 h 445056"/>
              <a:gd name="connsiteX2" fmla="*/ 5125145 w 5199322"/>
              <a:gd name="connsiteY2" fmla="*/ 0 h 445056"/>
              <a:gd name="connsiteX3" fmla="*/ 5199322 w 5199322"/>
              <a:gd name="connsiteY3" fmla="*/ 74177 h 445056"/>
              <a:gd name="connsiteX4" fmla="*/ 5199322 w 5199322"/>
              <a:gd name="connsiteY4" fmla="*/ 370879 h 445056"/>
              <a:gd name="connsiteX5" fmla="*/ 5125145 w 5199322"/>
              <a:gd name="connsiteY5" fmla="*/ 445056 h 445056"/>
              <a:gd name="connsiteX6" fmla="*/ 74177 w 5199322"/>
              <a:gd name="connsiteY6" fmla="*/ 445056 h 445056"/>
              <a:gd name="connsiteX7" fmla="*/ 0 w 5199322"/>
              <a:gd name="connsiteY7" fmla="*/ 370879 h 445056"/>
              <a:gd name="connsiteX8" fmla="*/ 0 w 5199322"/>
              <a:gd name="connsiteY8" fmla="*/ 74177 h 44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99322" h="445056">
                <a:moveTo>
                  <a:pt x="0" y="74177"/>
                </a:moveTo>
                <a:cubicBezTo>
                  <a:pt x="0" y="33210"/>
                  <a:pt x="33210" y="0"/>
                  <a:pt x="74177" y="0"/>
                </a:cubicBezTo>
                <a:lnTo>
                  <a:pt x="5125145" y="0"/>
                </a:lnTo>
                <a:cubicBezTo>
                  <a:pt x="5166112" y="0"/>
                  <a:pt x="5199322" y="33210"/>
                  <a:pt x="5199322" y="74177"/>
                </a:cubicBezTo>
                <a:lnTo>
                  <a:pt x="5199322" y="370879"/>
                </a:lnTo>
                <a:cubicBezTo>
                  <a:pt x="5199322" y="411846"/>
                  <a:pt x="5166112" y="445056"/>
                  <a:pt x="5125145" y="445056"/>
                </a:cubicBezTo>
                <a:lnTo>
                  <a:pt x="74177" y="445056"/>
                </a:lnTo>
                <a:cubicBezTo>
                  <a:pt x="33210" y="445056"/>
                  <a:pt x="0" y="411846"/>
                  <a:pt x="0" y="370879"/>
                </a:cubicBezTo>
                <a:lnTo>
                  <a:pt x="0" y="7417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686" tIns="82686" rIns="82686" bIns="82686" numCol="1" spcCol="1270" anchor="ctr" anchorCtr="0">
            <a:noAutofit/>
          </a:bodyPr>
          <a:lstStyle/>
          <a:p>
            <a:pPr lvl="0" algn="l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kern="1200" smtClean="0"/>
              <a:t>No way.</a:t>
            </a:r>
            <a:endParaRPr lang="it-IT" sz="1600" kern="1200"/>
          </a:p>
        </p:txBody>
      </p:sp>
      <p:sp>
        <p:nvSpPr>
          <p:cNvPr id="17" name="Figura a mano libera 16"/>
          <p:cNvSpPr/>
          <p:nvPr/>
        </p:nvSpPr>
        <p:spPr>
          <a:xfrm>
            <a:off x="191386" y="4786098"/>
            <a:ext cx="5199322" cy="611262"/>
          </a:xfrm>
          <a:custGeom>
            <a:avLst/>
            <a:gdLst>
              <a:gd name="connsiteX0" fmla="*/ 0 w 5199322"/>
              <a:gd name="connsiteY0" fmla="*/ 101879 h 611262"/>
              <a:gd name="connsiteX1" fmla="*/ 101879 w 5199322"/>
              <a:gd name="connsiteY1" fmla="*/ 0 h 611262"/>
              <a:gd name="connsiteX2" fmla="*/ 5097443 w 5199322"/>
              <a:gd name="connsiteY2" fmla="*/ 0 h 611262"/>
              <a:gd name="connsiteX3" fmla="*/ 5199322 w 5199322"/>
              <a:gd name="connsiteY3" fmla="*/ 101879 h 611262"/>
              <a:gd name="connsiteX4" fmla="*/ 5199322 w 5199322"/>
              <a:gd name="connsiteY4" fmla="*/ 509383 h 611262"/>
              <a:gd name="connsiteX5" fmla="*/ 5097443 w 5199322"/>
              <a:gd name="connsiteY5" fmla="*/ 611262 h 611262"/>
              <a:gd name="connsiteX6" fmla="*/ 101879 w 5199322"/>
              <a:gd name="connsiteY6" fmla="*/ 611262 h 611262"/>
              <a:gd name="connsiteX7" fmla="*/ 0 w 5199322"/>
              <a:gd name="connsiteY7" fmla="*/ 509383 h 611262"/>
              <a:gd name="connsiteX8" fmla="*/ 0 w 5199322"/>
              <a:gd name="connsiteY8" fmla="*/ 101879 h 61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99322" h="611262">
                <a:moveTo>
                  <a:pt x="0" y="101879"/>
                </a:moveTo>
                <a:cubicBezTo>
                  <a:pt x="0" y="45613"/>
                  <a:pt x="45613" y="0"/>
                  <a:pt x="101879" y="0"/>
                </a:cubicBezTo>
                <a:lnTo>
                  <a:pt x="5097443" y="0"/>
                </a:lnTo>
                <a:cubicBezTo>
                  <a:pt x="5153709" y="0"/>
                  <a:pt x="5199322" y="45613"/>
                  <a:pt x="5199322" y="101879"/>
                </a:cubicBezTo>
                <a:lnTo>
                  <a:pt x="5199322" y="509383"/>
                </a:lnTo>
                <a:cubicBezTo>
                  <a:pt x="5199322" y="565649"/>
                  <a:pt x="5153709" y="611262"/>
                  <a:pt x="5097443" y="611262"/>
                </a:cubicBezTo>
                <a:lnTo>
                  <a:pt x="101879" y="611262"/>
                </a:lnTo>
                <a:cubicBezTo>
                  <a:pt x="45613" y="611262"/>
                  <a:pt x="0" y="565649"/>
                  <a:pt x="0" y="509383"/>
                </a:cubicBezTo>
                <a:lnTo>
                  <a:pt x="0" y="10187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799" tIns="90799" rIns="90799" bIns="90799" numCol="1" spcCol="1270" anchor="ctr" anchorCtr="0">
            <a:noAutofit/>
          </a:bodyPr>
          <a:lstStyle/>
          <a:p>
            <a:pPr lvl="0" algn="l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kern="1200" dirty="0" smtClean="0"/>
              <a:t>In despair, taking input from CVR backup strategy: trimmed cell </a:t>
            </a:r>
            <a:r>
              <a:rPr lang="en-GB" sz="1600" kern="1200" dirty="0" err="1" smtClean="0"/>
              <a:t>mesher</a:t>
            </a:r>
            <a:r>
              <a:rPr lang="en-GB" sz="1600" kern="1200" dirty="0" smtClean="0"/>
              <a:t>.</a:t>
            </a:r>
            <a:endParaRPr lang="it-IT" sz="1600" kern="1200" dirty="0"/>
          </a:p>
        </p:txBody>
      </p:sp>
      <p:sp>
        <p:nvSpPr>
          <p:cNvPr id="18" name="Figura a mano libera 17"/>
          <p:cNvSpPr/>
          <p:nvPr/>
        </p:nvSpPr>
        <p:spPr>
          <a:xfrm>
            <a:off x="191386" y="5478001"/>
            <a:ext cx="5199322" cy="477398"/>
          </a:xfrm>
          <a:custGeom>
            <a:avLst/>
            <a:gdLst>
              <a:gd name="connsiteX0" fmla="*/ 0 w 5199322"/>
              <a:gd name="connsiteY0" fmla="*/ 79568 h 477398"/>
              <a:gd name="connsiteX1" fmla="*/ 79568 w 5199322"/>
              <a:gd name="connsiteY1" fmla="*/ 0 h 477398"/>
              <a:gd name="connsiteX2" fmla="*/ 5119754 w 5199322"/>
              <a:gd name="connsiteY2" fmla="*/ 0 h 477398"/>
              <a:gd name="connsiteX3" fmla="*/ 5199322 w 5199322"/>
              <a:gd name="connsiteY3" fmla="*/ 79568 h 477398"/>
              <a:gd name="connsiteX4" fmla="*/ 5199322 w 5199322"/>
              <a:gd name="connsiteY4" fmla="*/ 397830 h 477398"/>
              <a:gd name="connsiteX5" fmla="*/ 5119754 w 5199322"/>
              <a:gd name="connsiteY5" fmla="*/ 477398 h 477398"/>
              <a:gd name="connsiteX6" fmla="*/ 79568 w 5199322"/>
              <a:gd name="connsiteY6" fmla="*/ 477398 h 477398"/>
              <a:gd name="connsiteX7" fmla="*/ 0 w 5199322"/>
              <a:gd name="connsiteY7" fmla="*/ 397830 h 477398"/>
              <a:gd name="connsiteX8" fmla="*/ 0 w 5199322"/>
              <a:gd name="connsiteY8" fmla="*/ 79568 h 47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99322" h="477398">
                <a:moveTo>
                  <a:pt x="0" y="79568"/>
                </a:moveTo>
                <a:cubicBezTo>
                  <a:pt x="0" y="35624"/>
                  <a:pt x="35624" y="0"/>
                  <a:pt x="79568" y="0"/>
                </a:cubicBezTo>
                <a:lnTo>
                  <a:pt x="5119754" y="0"/>
                </a:lnTo>
                <a:cubicBezTo>
                  <a:pt x="5163698" y="0"/>
                  <a:pt x="5199322" y="35624"/>
                  <a:pt x="5199322" y="79568"/>
                </a:cubicBezTo>
                <a:lnTo>
                  <a:pt x="5199322" y="397830"/>
                </a:lnTo>
                <a:cubicBezTo>
                  <a:pt x="5199322" y="441774"/>
                  <a:pt x="5163698" y="477398"/>
                  <a:pt x="5119754" y="477398"/>
                </a:cubicBezTo>
                <a:lnTo>
                  <a:pt x="79568" y="477398"/>
                </a:lnTo>
                <a:cubicBezTo>
                  <a:pt x="35624" y="477398"/>
                  <a:pt x="0" y="441774"/>
                  <a:pt x="0" y="397830"/>
                </a:cubicBezTo>
                <a:lnTo>
                  <a:pt x="0" y="7956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4265" tIns="84265" rIns="84265" bIns="84265" numCol="1" spcCol="1270" anchor="ctr" anchorCtr="0">
            <a:noAutofit/>
          </a:bodyPr>
          <a:lstStyle/>
          <a:p>
            <a:pPr lvl="0" algn="l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kern="1200" smtClean="0"/>
              <a:t>Problem solved…</a:t>
            </a:r>
            <a:endParaRPr lang="it-IT" sz="1600" kern="1200"/>
          </a:p>
        </p:txBody>
      </p:sp>
      <p:sp>
        <p:nvSpPr>
          <p:cNvPr id="19" name="Figura a mano libera 18"/>
          <p:cNvSpPr/>
          <p:nvPr/>
        </p:nvSpPr>
        <p:spPr>
          <a:xfrm>
            <a:off x="191386" y="6036039"/>
            <a:ext cx="5199322" cy="498927"/>
          </a:xfrm>
          <a:custGeom>
            <a:avLst/>
            <a:gdLst>
              <a:gd name="connsiteX0" fmla="*/ 0 w 5199322"/>
              <a:gd name="connsiteY0" fmla="*/ 83156 h 498927"/>
              <a:gd name="connsiteX1" fmla="*/ 83156 w 5199322"/>
              <a:gd name="connsiteY1" fmla="*/ 0 h 498927"/>
              <a:gd name="connsiteX2" fmla="*/ 5116166 w 5199322"/>
              <a:gd name="connsiteY2" fmla="*/ 0 h 498927"/>
              <a:gd name="connsiteX3" fmla="*/ 5199322 w 5199322"/>
              <a:gd name="connsiteY3" fmla="*/ 83156 h 498927"/>
              <a:gd name="connsiteX4" fmla="*/ 5199322 w 5199322"/>
              <a:gd name="connsiteY4" fmla="*/ 415771 h 498927"/>
              <a:gd name="connsiteX5" fmla="*/ 5116166 w 5199322"/>
              <a:gd name="connsiteY5" fmla="*/ 498927 h 498927"/>
              <a:gd name="connsiteX6" fmla="*/ 83156 w 5199322"/>
              <a:gd name="connsiteY6" fmla="*/ 498927 h 498927"/>
              <a:gd name="connsiteX7" fmla="*/ 0 w 5199322"/>
              <a:gd name="connsiteY7" fmla="*/ 415771 h 498927"/>
              <a:gd name="connsiteX8" fmla="*/ 0 w 5199322"/>
              <a:gd name="connsiteY8" fmla="*/ 83156 h 49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99322" h="498927">
                <a:moveTo>
                  <a:pt x="0" y="83156"/>
                </a:moveTo>
                <a:cubicBezTo>
                  <a:pt x="0" y="37230"/>
                  <a:pt x="37230" y="0"/>
                  <a:pt x="83156" y="0"/>
                </a:cubicBezTo>
                <a:lnTo>
                  <a:pt x="5116166" y="0"/>
                </a:lnTo>
                <a:cubicBezTo>
                  <a:pt x="5162092" y="0"/>
                  <a:pt x="5199322" y="37230"/>
                  <a:pt x="5199322" y="83156"/>
                </a:cubicBezTo>
                <a:lnTo>
                  <a:pt x="5199322" y="415771"/>
                </a:lnTo>
                <a:cubicBezTo>
                  <a:pt x="5199322" y="461697"/>
                  <a:pt x="5162092" y="498927"/>
                  <a:pt x="5116166" y="498927"/>
                </a:cubicBezTo>
                <a:lnTo>
                  <a:pt x="83156" y="498927"/>
                </a:lnTo>
                <a:cubicBezTo>
                  <a:pt x="37230" y="498927"/>
                  <a:pt x="0" y="461697"/>
                  <a:pt x="0" y="415771"/>
                </a:cubicBezTo>
                <a:lnTo>
                  <a:pt x="0" y="8315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316" tIns="85316" rIns="85316" bIns="85316" numCol="1" spcCol="1270" anchor="ctr" anchorCtr="0">
            <a:noAutofit/>
          </a:bodyPr>
          <a:lstStyle/>
          <a:p>
            <a:pPr lvl="0" algn="l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kern="1200" smtClean="0"/>
              <a:t>We can focus on the physics!</a:t>
            </a:r>
            <a:endParaRPr lang="it-IT" sz="1600" kern="120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4" r="23732"/>
          <a:stretch/>
        </p:blipFill>
        <p:spPr bwMode="auto">
          <a:xfrm>
            <a:off x="7101837" y="1075809"/>
            <a:ext cx="1642247" cy="223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0" r="26094"/>
          <a:stretch/>
        </p:blipFill>
        <p:spPr bwMode="auto">
          <a:xfrm>
            <a:off x="5552434" y="4095188"/>
            <a:ext cx="1600692" cy="223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4" r="22280"/>
          <a:stretch/>
        </p:blipFill>
        <p:spPr bwMode="auto">
          <a:xfrm>
            <a:off x="7259454" y="4088218"/>
            <a:ext cx="1597402" cy="208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48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radiation issue</a:t>
            </a:r>
            <a:endParaRPr lang="it-IT" dirty="0"/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2476215"/>
              </p:ext>
            </p:extLst>
          </p:nvPr>
        </p:nvGraphicFramePr>
        <p:xfrm>
          <a:off x="309673" y="1079072"/>
          <a:ext cx="6080495" cy="2823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pic>
        <p:nvPicPr>
          <p:cNvPr id="5" name="Obrázek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305" y="1079072"/>
            <a:ext cx="2257720" cy="3368566"/>
          </a:xfrm>
          <a:prstGeom prst="rect">
            <a:avLst/>
          </a:prstGeom>
        </p:spPr>
      </p:pic>
      <p:pic>
        <p:nvPicPr>
          <p:cNvPr id="6" name="Obrázek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39421" y="4046588"/>
            <a:ext cx="3039721" cy="2396087"/>
          </a:xfrm>
          <a:prstGeom prst="rect">
            <a:avLst/>
          </a:prstGeom>
        </p:spPr>
      </p:pic>
      <p:graphicFrame>
        <p:nvGraphicFramePr>
          <p:cNvPr id="9" name="Diagramma 8"/>
          <p:cNvGraphicFramePr/>
          <p:nvPr>
            <p:extLst>
              <p:ext uri="{D42A27DB-BD31-4B8C-83A1-F6EECF244321}">
                <p14:modId xmlns:p14="http://schemas.microsoft.com/office/powerpoint/2010/main" val="905457935"/>
              </p:ext>
            </p:extLst>
          </p:nvPr>
        </p:nvGraphicFramePr>
        <p:xfrm>
          <a:off x="4699591" y="4598300"/>
          <a:ext cx="3848986" cy="1600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86486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E4F832E-EFCB-444A-80CF-404FCAA011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2E4F832E-EFCB-444A-80CF-404FCAA011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A714595-ABAA-4583-B840-8A78568276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4A714595-ABAA-4583-B840-8A78568276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7D75CD-6AB1-44B3-9EA5-0331B5FE0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557D75CD-6AB1-44B3-9EA5-0331B5FE08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069F527-B11E-48E4-A7F0-E51723AF3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graphicEl>
                                              <a:dgm id="{6069F527-B11E-48E4-A7F0-E51723AF34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00142F4-7F8E-4E00-94D3-1DEEF4E807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graphicEl>
                                              <a:dgm id="{C00142F4-7F8E-4E00-94D3-1DEEF4E807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  <p:bldGraphic spid="9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587" y="1587714"/>
            <a:ext cx="5269576" cy="50789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SESAME structure</a:t>
            </a:r>
            <a:endParaRPr lang="it-IT" dirty="0"/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8968189"/>
              </p:ext>
            </p:extLst>
          </p:nvPr>
        </p:nvGraphicFramePr>
        <p:xfrm>
          <a:off x="596753" y="1121183"/>
          <a:ext cx="7886700" cy="558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428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radiation issue</a:t>
            </a:r>
            <a:endParaRPr lang="it-IT" dirty="0"/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936355"/>
              </p:ext>
            </p:extLst>
          </p:nvPr>
        </p:nvGraphicFramePr>
        <p:xfrm>
          <a:off x="649915" y="1121182"/>
          <a:ext cx="7886700" cy="2483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418227"/>
              </p:ext>
            </p:extLst>
          </p:nvPr>
        </p:nvGraphicFramePr>
        <p:xfrm>
          <a:off x="361506" y="3997844"/>
          <a:ext cx="5316281" cy="18282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2293"/>
                <a:gridCol w="1260352"/>
                <a:gridCol w="1154630"/>
                <a:gridCol w="1029423"/>
                <a:gridCol w="1169583"/>
              </a:tblGrid>
              <a:tr h="816396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Case</a:t>
                      </a:r>
                      <a:endParaRPr lang="it-IT" sz="16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Heat source (kW)</a:t>
                      </a:r>
                      <a:endParaRPr lang="it-IT" sz="16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Air MFR (kg/s)</a:t>
                      </a:r>
                      <a:endParaRPr lang="it-IT" sz="16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Frozen fraction %</a:t>
                      </a:r>
                      <a:endParaRPr lang="it-IT" sz="16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Frozen fraction </a:t>
                      </a:r>
                      <a:endParaRPr lang="it-IT" sz="1600" dirty="0">
                        <a:effectLst/>
                      </a:endParaRP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experiment</a:t>
                      </a:r>
                      <a:endParaRPr lang="it-IT" sz="16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</a:tr>
              <a:tr h="252968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it-IT" sz="16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5.6</a:t>
                      </a:r>
                      <a:endParaRPr lang="it-IT" sz="16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0.145</a:t>
                      </a:r>
                      <a:endParaRPr lang="it-IT" sz="16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4.5</a:t>
                      </a:r>
                      <a:endParaRPr lang="it-IT" sz="16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5%</a:t>
                      </a:r>
                      <a:endParaRPr lang="it-IT" sz="16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</a:tr>
              <a:tr h="252968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5.6</a:t>
                      </a:r>
                      <a:endParaRPr lang="it-IT" sz="16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0.167</a:t>
                      </a:r>
                      <a:endParaRPr lang="it-IT" sz="16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</a:t>
                      </a:r>
                      <a:endParaRPr lang="it-IT" sz="16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16%</a:t>
                      </a:r>
                      <a:endParaRPr lang="it-IT" sz="16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</a:tr>
              <a:tr h="252968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it-IT" sz="16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4.96</a:t>
                      </a:r>
                      <a:endParaRPr lang="it-IT" sz="16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0.101`</a:t>
                      </a:r>
                      <a:endParaRPr lang="it-IT" sz="16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it-IT" sz="16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it-IT" sz="16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</a:tr>
              <a:tr h="252968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it-IT" sz="16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it-IT" sz="16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0.101</a:t>
                      </a:r>
                      <a:endParaRPr lang="it-IT" sz="16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58</a:t>
                      </a:r>
                      <a:endParaRPr lang="it-IT" sz="160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45%</a:t>
                      </a:r>
                      <a:endParaRPr lang="it-IT" sz="1600" dirty="0">
                        <a:effectLst/>
                        <a:latin typeface="Arial"/>
                        <a:ea typeface="Times New Roman"/>
                        <a:cs typeface="14Ef057ArialUnicodeM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Diagramma 7"/>
          <p:cNvGraphicFramePr/>
          <p:nvPr/>
        </p:nvGraphicFramePr>
        <p:xfrm>
          <a:off x="5911704" y="4635795"/>
          <a:ext cx="306217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9214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EE11797-05FF-4818-86C5-ACBEA65388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BEE11797-05FF-4818-86C5-ACBEA65388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F6CAB0-B660-4FFA-95B4-56490AAF2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63F6CAB0-B660-4FFA-95B4-56490AAF26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FE8F7A6-5EE6-49CC-801A-AB7A7F6B04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3FE8F7A6-5EE6-49CC-801A-AB7A7F6B04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895BB6-2CD8-4E12-BF1D-BF21B09533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24895BB6-2CD8-4E12-BF1D-BF21B09533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CCC04A-D0B0-41E7-A683-2E5AC14478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FFCCC04A-D0B0-41E7-A683-2E5AC14478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0450185-166F-481E-8A85-207AFB9986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D0450185-166F-481E-8A85-207AFB9986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  <p:bldGraphic spid="8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disastrous to excellent</a:t>
            </a:r>
            <a:endParaRPr lang="it-IT" dirty="0"/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213290"/>
              </p:ext>
            </p:extLst>
          </p:nvPr>
        </p:nvGraphicFramePr>
        <p:xfrm>
          <a:off x="108987" y="2842747"/>
          <a:ext cx="2157078" cy="999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pic>
        <p:nvPicPr>
          <p:cNvPr id="5" name="obrázek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266065" y="1142209"/>
            <a:ext cx="4588732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065" y="3842209"/>
            <a:ext cx="4519533" cy="2700000"/>
          </a:xfrm>
          <a:prstGeom prst="rect">
            <a:avLst/>
          </a:prstGeom>
        </p:spPr>
      </p:pic>
      <p:graphicFrame>
        <p:nvGraphicFramePr>
          <p:cNvPr id="8" name="Segnaposto contenut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0257173"/>
              </p:ext>
            </p:extLst>
          </p:nvPr>
        </p:nvGraphicFramePr>
        <p:xfrm>
          <a:off x="6785598" y="2864600"/>
          <a:ext cx="2157078" cy="977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pSp>
        <p:nvGrpSpPr>
          <p:cNvPr id="27" name="Gruppo 26"/>
          <p:cNvGrpSpPr/>
          <p:nvPr/>
        </p:nvGrpSpPr>
        <p:grpSpPr>
          <a:xfrm>
            <a:off x="6528391" y="1382231"/>
            <a:ext cx="1335746" cy="1482369"/>
            <a:chOff x="6528391" y="1382231"/>
            <a:chExt cx="1335746" cy="1482369"/>
          </a:xfrm>
        </p:grpSpPr>
        <p:cxnSp>
          <p:nvCxnSpPr>
            <p:cNvPr id="10" name="Connettore 2 9"/>
            <p:cNvCxnSpPr>
              <a:stCxn id="8" idx="0"/>
              <a:endCxn id="14" idx="5"/>
            </p:cNvCxnSpPr>
            <p:nvPr/>
          </p:nvCxnSpPr>
          <p:spPr>
            <a:xfrm flipH="1" flipV="1">
              <a:off x="6918636" y="1763400"/>
              <a:ext cx="945501" cy="110120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e 13"/>
            <p:cNvSpPr/>
            <p:nvPr/>
          </p:nvSpPr>
          <p:spPr>
            <a:xfrm>
              <a:off x="6528391" y="1382231"/>
              <a:ext cx="457200" cy="446567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6365700" y="3842209"/>
            <a:ext cx="1498438" cy="628935"/>
            <a:chOff x="6365700" y="3842209"/>
            <a:chExt cx="1498438" cy="628935"/>
          </a:xfrm>
        </p:grpSpPr>
        <p:cxnSp>
          <p:nvCxnSpPr>
            <p:cNvPr id="16" name="Connettore 2 15"/>
            <p:cNvCxnSpPr>
              <a:endCxn id="19" idx="6"/>
            </p:cNvCxnSpPr>
            <p:nvPr/>
          </p:nvCxnSpPr>
          <p:spPr>
            <a:xfrm flipH="1">
              <a:off x="6822900" y="3842209"/>
              <a:ext cx="1041238" cy="405652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e 18"/>
            <p:cNvSpPr/>
            <p:nvPr/>
          </p:nvSpPr>
          <p:spPr>
            <a:xfrm>
              <a:off x="6365700" y="4024577"/>
              <a:ext cx="457200" cy="446567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108987" y="1294557"/>
            <a:ext cx="2157078" cy="937686"/>
            <a:chOff x="0" y="0"/>
            <a:chExt cx="2157078" cy="937686"/>
          </a:xfrm>
        </p:grpSpPr>
        <p:sp>
          <p:nvSpPr>
            <p:cNvPr id="22" name="Rettangolo arrotondato 21"/>
            <p:cNvSpPr/>
            <p:nvPr/>
          </p:nvSpPr>
          <p:spPr>
            <a:xfrm>
              <a:off x="0" y="0"/>
              <a:ext cx="2157078" cy="93768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ttangolo 22"/>
            <p:cNvSpPr/>
            <p:nvPr/>
          </p:nvSpPr>
          <p:spPr>
            <a:xfrm>
              <a:off x="45774" y="45774"/>
              <a:ext cx="2065530" cy="8461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Experimental</a:t>
              </a:r>
              <a:endParaRPr lang="it-IT" sz="2000" kern="1200" dirty="0"/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108987" y="4723366"/>
            <a:ext cx="2157078" cy="937686"/>
            <a:chOff x="0" y="0"/>
            <a:chExt cx="2157078" cy="937686"/>
          </a:xfrm>
        </p:grpSpPr>
        <p:sp>
          <p:nvSpPr>
            <p:cNvPr id="25" name="Rettangolo arrotondato 24"/>
            <p:cNvSpPr/>
            <p:nvPr/>
          </p:nvSpPr>
          <p:spPr>
            <a:xfrm>
              <a:off x="0" y="0"/>
              <a:ext cx="2157078" cy="93768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ttangolo 25"/>
            <p:cNvSpPr/>
            <p:nvPr/>
          </p:nvSpPr>
          <p:spPr>
            <a:xfrm>
              <a:off x="45774" y="45774"/>
              <a:ext cx="2065530" cy="8461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Numerical</a:t>
              </a:r>
              <a:endParaRPr lang="it-IT" sz="2000" kern="1200" dirty="0"/>
            </a:p>
          </p:txBody>
        </p:sp>
      </p:grpSp>
      <p:pic>
        <p:nvPicPr>
          <p:cNvPr id="29" name="Obrázek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91" y="2303053"/>
            <a:ext cx="1562704" cy="233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4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6" grpId="1">
        <p:bldAsOne/>
      </p:bldGraphic>
      <p:bldGraphic spid="8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movie</a:t>
            </a:r>
            <a:endParaRPr lang="it-IT" dirty="0"/>
          </a:p>
        </p:txBody>
      </p:sp>
      <p:pic>
        <p:nvPicPr>
          <p:cNvPr id="5" name="Transient_1h-FastSolidification+4h-Melting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133" t="1378" r="14505" b="7012"/>
          <a:stretch/>
        </p:blipFill>
        <p:spPr>
          <a:xfrm>
            <a:off x="3656419" y="1397627"/>
            <a:ext cx="4788000" cy="4788000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0" y="2811655"/>
            <a:ext cx="2720605" cy="162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turbulence modeling</a:t>
            </a:r>
            <a:endParaRPr lang="it-IT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5275858"/>
              </p:ext>
            </p:extLst>
          </p:nvPr>
        </p:nvGraphicFramePr>
        <p:xfrm>
          <a:off x="628650" y="1376364"/>
          <a:ext cx="78867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790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409FCC0-0179-432F-8693-715B3BD3AA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C409FCC0-0179-432F-8693-715B3BD3AA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9F1FFA6-D9D3-4C05-AD76-1D794229B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E9F1FFA6-D9D3-4C05-AD76-1D794229BD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73A70B-C31D-428D-A3FD-F46C49D5FF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0A73A70B-C31D-428D-A3FD-F46C49D5FF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EBE0AD5-885E-44B0-B3BE-9940D80DDC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0EBE0AD5-885E-44B0-B3BE-9940D80DDC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ACFA9B6-338E-43E7-9BEE-26C47D5A20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7ACFA9B6-338E-43E7-9BEE-26C47D5A20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Pod-Rom</a:t>
            </a:r>
            <a:endParaRPr lang="it-IT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6592395"/>
              </p:ext>
            </p:extLst>
          </p:nvPr>
        </p:nvGraphicFramePr>
        <p:xfrm>
          <a:off x="586120" y="1131815"/>
          <a:ext cx="78867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698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Extrapolation to ALFRED</a:t>
            </a:r>
            <a:endParaRPr lang="it-IT" dirty="0"/>
          </a:p>
        </p:txBody>
      </p:sp>
      <p:graphicFrame>
        <p:nvGraphicFramePr>
          <p:cNvPr id="11" name="Segnaposto contenuto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3394104"/>
              </p:ext>
            </p:extLst>
          </p:nvPr>
        </p:nvGraphicFramePr>
        <p:xfrm>
          <a:off x="458530" y="3215796"/>
          <a:ext cx="7886700" cy="962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16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Extrapolation to ALFRED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r="42903"/>
          <a:stretch/>
        </p:blipFill>
        <p:spPr bwMode="auto">
          <a:xfrm>
            <a:off x="930911" y="1504101"/>
            <a:ext cx="1834681" cy="21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r="43530"/>
          <a:stretch/>
        </p:blipFill>
        <p:spPr bwMode="auto">
          <a:xfrm>
            <a:off x="3467461" y="1504101"/>
            <a:ext cx="1803616" cy="21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r="45392"/>
          <a:stretch/>
        </p:blipFill>
        <p:spPr bwMode="auto">
          <a:xfrm>
            <a:off x="5632885" y="1504101"/>
            <a:ext cx="1742655" cy="21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9" t="9688" r="14353" b="5568"/>
          <a:stretch/>
        </p:blipFill>
        <p:spPr bwMode="auto">
          <a:xfrm>
            <a:off x="1019421" y="3747960"/>
            <a:ext cx="1657660" cy="21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6" t="13508" r="19575" b="6703"/>
          <a:stretch/>
        </p:blipFill>
        <p:spPr bwMode="auto">
          <a:xfrm>
            <a:off x="3404156" y="3684943"/>
            <a:ext cx="1866921" cy="21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0" t="9700" r="22547" b="12469"/>
          <a:stretch/>
        </p:blipFill>
        <p:spPr bwMode="auto">
          <a:xfrm>
            <a:off x="5632885" y="3684943"/>
            <a:ext cx="1873367" cy="21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3" name="Segnaposto contenuto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4452671"/>
              </p:ext>
            </p:extLst>
          </p:nvPr>
        </p:nvGraphicFramePr>
        <p:xfrm>
          <a:off x="1381691" y="1063256"/>
          <a:ext cx="5993849" cy="440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4" name="Diagramma 13"/>
          <p:cNvGraphicFramePr/>
          <p:nvPr>
            <p:extLst>
              <p:ext uri="{D42A27DB-BD31-4B8C-83A1-F6EECF244321}">
                <p14:modId xmlns:p14="http://schemas.microsoft.com/office/powerpoint/2010/main" val="2828222575"/>
              </p:ext>
            </p:extLst>
          </p:nvPr>
        </p:nvGraphicFramePr>
        <p:xfrm>
          <a:off x="662763" y="5932358"/>
          <a:ext cx="7886700" cy="521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143728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Graphic spid="14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Concluding words</a:t>
            </a:r>
            <a:endParaRPr lang="it-IT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0578200"/>
              </p:ext>
            </p:extLst>
          </p:nvPr>
        </p:nvGraphicFramePr>
        <p:xfrm>
          <a:off x="607385" y="1095153"/>
          <a:ext cx="7886700" cy="5369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34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C0AC95F-2F46-440B-8393-900D3E0F05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6C0AC95F-2F46-440B-8393-900D3E0F05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6C0AC95F-2F46-440B-8393-900D3E0F05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F253670-8C3F-4737-BB94-2A164637F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AF253670-8C3F-4737-BB94-2A164637F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AF253670-8C3F-4737-BB94-2A164637F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7850320-DE85-4238-BFD1-D7F4754C8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87850320-DE85-4238-BFD1-D7F4754C8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87850320-DE85-4238-BFD1-D7F4754C8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9F8B2D0-4BA5-42D3-8A12-C475BFD6BA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graphicEl>
                                              <a:dgm id="{E9F8B2D0-4BA5-42D3-8A12-C475BFD6BA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E9F8B2D0-4BA5-42D3-8A12-C475BFD6BA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4A6F7C5-3A13-41C6-B685-DC719FBB4A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B4A6F7C5-3A13-41C6-B685-DC719FBB4A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B4A6F7C5-3A13-41C6-B685-DC719FBB4A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84B835B-7598-48BF-8D3B-477CF800CD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F84B835B-7598-48BF-8D3B-477CF800CD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F84B835B-7598-48BF-8D3B-477CF800CD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3963973047"/>
              </p:ext>
            </p:extLst>
          </p:nvPr>
        </p:nvGraphicFramePr>
        <p:xfrm>
          <a:off x="2343794" y="515518"/>
          <a:ext cx="4077402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Transient_1h-FastSolidification+4h-Melti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t="2701" b="9445"/>
          <a:stretch/>
        </p:blipFill>
        <p:spPr>
          <a:xfrm>
            <a:off x="1382784" y="1158948"/>
            <a:ext cx="6146440" cy="4320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489097" y="5593302"/>
            <a:ext cx="84209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cap="all" dirty="0"/>
              <a:t>acknowledgment</a:t>
            </a:r>
            <a:endParaRPr lang="it-IT" sz="1600" b="1" cap="all" dirty="0"/>
          </a:p>
          <a:p>
            <a:r>
              <a:rPr lang="en-GB" sz="1600" dirty="0"/>
              <a:t>The authors would like to thanks the European Commission for its financial support within the HORIZON2020 SESAME program (n</a:t>
            </a:r>
            <a:r>
              <a:rPr lang="en-GB" sz="1600" baseline="30000" dirty="0"/>
              <a:t>0</a:t>
            </a:r>
            <a:r>
              <a:rPr lang="en-GB" sz="1600" dirty="0"/>
              <a:t> 654935).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18700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Pool Thermal Hydraulics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36" y="1687645"/>
            <a:ext cx="6836735" cy="4422236"/>
          </a:xfrm>
          <a:prstGeom prst="rect">
            <a:avLst/>
          </a:prstGeom>
        </p:spPr>
      </p:pic>
      <p:graphicFrame>
        <p:nvGraphicFramePr>
          <p:cNvPr id="6" name="Segnaposto contenut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6324088"/>
              </p:ext>
            </p:extLst>
          </p:nvPr>
        </p:nvGraphicFramePr>
        <p:xfrm>
          <a:off x="2053413" y="1139516"/>
          <a:ext cx="4772690" cy="548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4395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Pool Thermal Hydraulics</a:t>
            </a:r>
            <a:endParaRPr lang="it-IT" dirty="0"/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7190489"/>
              </p:ext>
            </p:extLst>
          </p:nvPr>
        </p:nvGraphicFramePr>
        <p:xfrm>
          <a:off x="564854" y="1099917"/>
          <a:ext cx="7886700" cy="548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1456104792"/>
              </p:ext>
            </p:extLst>
          </p:nvPr>
        </p:nvGraphicFramePr>
        <p:xfrm>
          <a:off x="1736650" y="2062716"/>
          <a:ext cx="5280838" cy="3664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0888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facilities</a:t>
            </a:r>
            <a:endParaRPr lang="it-IT" dirty="0"/>
          </a:p>
        </p:txBody>
      </p:sp>
      <p:graphicFrame>
        <p:nvGraphicFramePr>
          <p:cNvPr id="10" name="Segnaposto contenut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4014524"/>
              </p:ext>
            </p:extLst>
          </p:nvPr>
        </p:nvGraphicFramePr>
        <p:xfrm>
          <a:off x="2978109" y="1857763"/>
          <a:ext cx="2169089" cy="409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49604"/>
          <a:stretch/>
        </p:blipFill>
        <p:spPr>
          <a:xfrm>
            <a:off x="522226" y="3878458"/>
            <a:ext cx="2075120" cy="2648713"/>
          </a:xfrm>
          <a:prstGeom prst="rect">
            <a:avLst/>
          </a:prstGeom>
        </p:spPr>
      </p:pic>
      <p:pic>
        <p:nvPicPr>
          <p:cNvPr id="7" name="Immagine 6" descr="IMG_0239.JPG"/>
          <p:cNvPicPr>
            <a:picLocks noChangeAspect="1"/>
          </p:cNvPicPr>
          <p:nvPr/>
        </p:nvPicPr>
        <p:blipFill>
          <a:blip r:embed="rId8" cstate="print"/>
          <a:srcRect l="17969" r="23437"/>
          <a:stretch>
            <a:fillRect/>
          </a:stretch>
        </p:blipFill>
        <p:spPr>
          <a:xfrm>
            <a:off x="433408" y="1138005"/>
            <a:ext cx="2252757" cy="256322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9" t="4229" r="-162" b="3134"/>
          <a:stretch/>
        </p:blipFill>
        <p:spPr>
          <a:xfrm>
            <a:off x="6495601" y="1056670"/>
            <a:ext cx="1655110" cy="314087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764" y="4293242"/>
            <a:ext cx="2978785" cy="2233930"/>
          </a:xfrm>
          <a:prstGeom prst="rect">
            <a:avLst/>
          </a:prstGeom>
        </p:spPr>
      </p:pic>
      <p:graphicFrame>
        <p:nvGraphicFramePr>
          <p:cNvPr id="11" name="Segnaposto contenut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389071"/>
              </p:ext>
            </p:extLst>
          </p:nvPr>
        </p:nvGraphicFramePr>
        <p:xfrm>
          <a:off x="4158347" y="1322071"/>
          <a:ext cx="2169089" cy="409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2" name="Segnaposto contenut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6455743"/>
              </p:ext>
            </p:extLst>
          </p:nvPr>
        </p:nvGraphicFramePr>
        <p:xfrm>
          <a:off x="3770709" y="2459837"/>
          <a:ext cx="2169089" cy="409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13" name="Segnaposto contenut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251239"/>
              </p:ext>
            </p:extLst>
          </p:nvPr>
        </p:nvGraphicFramePr>
        <p:xfrm>
          <a:off x="3604464" y="3066671"/>
          <a:ext cx="2169089" cy="409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cxnSp>
        <p:nvCxnSpPr>
          <p:cNvPr id="15" name="Connettore 2 14"/>
          <p:cNvCxnSpPr>
            <a:stCxn id="11" idx="1"/>
          </p:cNvCxnSpPr>
          <p:nvPr/>
        </p:nvCxnSpPr>
        <p:spPr>
          <a:xfrm flipH="1">
            <a:off x="2686165" y="1527024"/>
            <a:ext cx="1472182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>
            <a:stCxn id="10" idx="3"/>
          </p:cNvCxnSpPr>
          <p:nvPr/>
        </p:nvCxnSpPr>
        <p:spPr>
          <a:xfrm>
            <a:off x="5147198" y="2062716"/>
            <a:ext cx="125271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>
            <a:stCxn id="12" idx="1"/>
          </p:cNvCxnSpPr>
          <p:nvPr/>
        </p:nvCxnSpPr>
        <p:spPr>
          <a:xfrm flipH="1">
            <a:off x="2498651" y="2664790"/>
            <a:ext cx="1272058" cy="121366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>
            <a:stCxn id="13" idx="3"/>
          </p:cNvCxnSpPr>
          <p:nvPr/>
        </p:nvCxnSpPr>
        <p:spPr>
          <a:xfrm>
            <a:off x="5773553" y="3271624"/>
            <a:ext cx="489024" cy="9259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/>
          <p:nvPr/>
        </p:nvCxnSpPr>
        <p:spPr>
          <a:xfrm flipH="1">
            <a:off x="4158347" y="4293242"/>
            <a:ext cx="1" cy="27924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944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020846" y="4572483"/>
            <a:ext cx="2752707" cy="2056333"/>
          </a:xfrm>
          <a:prstGeom prst="rect">
            <a:avLst/>
          </a:prstGeom>
        </p:spPr>
      </p:pic>
      <p:graphicFrame>
        <p:nvGraphicFramePr>
          <p:cNvPr id="39" name="Segnaposto contenut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5262048"/>
              </p:ext>
            </p:extLst>
          </p:nvPr>
        </p:nvGraphicFramePr>
        <p:xfrm>
          <a:off x="3134680" y="3852305"/>
          <a:ext cx="2169089" cy="409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</p:spTree>
    <p:extLst>
      <p:ext uri="{BB962C8B-B14F-4D97-AF65-F5344CB8AC3E}">
        <p14:creationId xmlns:p14="http://schemas.microsoft.com/office/powerpoint/2010/main" val="21054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CIRCE (ENEA)</a:t>
            </a:r>
            <a:endParaRPr lang="it-IT" dirty="0"/>
          </a:p>
        </p:txBody>
      </p:sp>
      <p:graphicFrame>
        <p:nvGraphicFramePr>
          <p:cNvPr id="8" name="Segnaposto contenut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0098764"/>
              </p:ext>
            </p:extLst>
          </p:nvPr>
        </p:nvGraphicFramePr>
        <p:xfrm>
          <a:off x="639283" y="1084522"/>
          <a:ext cx="7886700" cy="2510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pic>
        <p:nvPicPr>
          <p:cNvPr id="5" name="Picture 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6728" y="3621951"/>
            <a:ext cx="1072515" cy="290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 descr="IMG_0223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075807" y="3621951"/>
            <a:ext cx="1929130" cy="2893695"/>
          </a:xfrm>
          <a:prstGeom prst="roundRect">
            <a:avLst/>
          </a:prstGeom>
        </p:spPr>
      </p:pic>
      <p:pic>
        <p:nvPicPr>
          <p:cNvPr id="7" name="Immagine 6" descr="IMG_0239.JPG"/>
          <p:cNvPicPr/>
          <p:nvPr/>
        </p:nvPicPr>
        <p:blipFill>
          <a:blip r:embed="rId9" cstate="print"/>
          <a:srcRect l="17969" r="23437"/>
          <a:stretch>
            <a:fillRect/>
          </a:stretch>
        </p:blipFill>
        <p:spPr>
          <a:xfrm>
            <a:off x="5832156" y="3621951"/>
            <a:ext cx="2520315" cy="286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7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TALL-3D (KTH)</a:t>
            </a:r>
            <a:endParaRPr lang="it-IT" dirty="0"/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1126121"/>
              </p:ext>
            </p:extLst>
          </p:nvPr>
        </p:nvGraphicFramePr>
        <p:xfrm>
          <a:off x="628650" y="1137684"/>
          <a:ext cx="7886700" cy="1871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972" y="3157870"/>
            <a:ext cx="5117928" cy="329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9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SESAME-stand (CVR)</a:t>
            </a:r>
            <a:endParaRPr lang="it-IT" dirty="0"/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0244043"/>
              </p:ext>
            </p:extLst>
          </p:nvPr>
        </p:nvGraphicFramePr>
        <p:xfrm>
          <a:off x="618017" y="1095153"/>
          <a:ext cx="7886700" cy="2030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SESAME International Workshop March 19-21, 2019 Petten Netherlands</a:t>
            </a:r>
            <a:endParaRPr lang="en-GB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1" y="3222883"/>
            <a:ext cx="4729159" cy="3204000"/>
          </a:xfrm>
          <a:prstGeom prst="rect">
            <a:avLst/>
          </a:prstGeom>
        </p:spPr>
      </p:pic>
      <p:pic>
        <p:nvPicPr>
          <p:cNvPr id="6" name="Obrázek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6" t="7573" r="-2822" b="7733"/>
          <a:stretch/>
        </p:blipFill>
        <p:spPr bwMode="auto">
          <a:xfrm>
            <a:off x="5491150" y="3222882"/>
            <a:ext cx="2932472" cy="320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1843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SESA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70C0"/>
      </a:hlink>
      <a:folHlink>
        <a:srgbClr val="5B9BD5"/>
      </a:folHlink>
    </a:clrScheme>
    <a:fontScheme name="SESAME FINAL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52689</TotalTime>
  <Words>2926</Words>
  <Application>Microsoft Office PowerPoint</Application>
  <PresentationFormat>Presentazione su schermo (4:3)</PresentationFormat>
  <Paragraphs>308</Paragraphs>
  <Slides>38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39" baseType="lpstr">
      <vt:lpstr>Thème Office</vt:lpstr>
      <vt:lpstr>Pool CFD modelling lessons from the SESAME project</vt:lpstr>
      <vt:lpstr>Background</vt:lpstr>
      <vt:lpstr>SESAME structure</vt:lpstr>
      <vt:lpstr>Pool Thermal Hydraulics</vt:lpstr>
      <vt:lpstr>Pool Thermal Hydraulics</vt:lpstr>
      <vt:lpstr>The facilities</vt:lpstr>
      <vt:lpstr>CIRCE (ENEA)</vt:lpstr>
      <vt:lpstr>TALL-3D (KTH)</vt:lpstr>
      <vt:lpstr>SESAME-stand (CVR)</vt:lpstr>
      <vt:lpstr>STS (KTH-HZDR)</vt:lpstr>
      <vt:lpstr>HZDR-pool (HZDR)</vt:lpstr>
      <vt:lpstr>Risk evaluation</vt:lpstr>
      <vt:lpstr>Risk mitigation</vt:lpstr>
      <vt:lpstr>Redundancy</vt:lpstr>
      <vt:lpstr>Diversification</vt:lpstr>
      <vt:lpstr>Conceptual objectives</vt:lpstr>
      <vt:lpstr>From conceptual to practical (1/2)</vt:lpstr>
      <vt:lpstr>From conceptual to practical (2/2)</vt:lpstr>
      <vt:lpstr>Results</vt:lpstr>
      <vt:lpstr>Basics that we learned</vt:lpstr>
      <vt:lpstr>The devil in the details</vt:lpstr>
      <vt:lpstr>The devil in the details</vt:lpstr>
      <vt:lpstr>Cross checking may serve</vt:lpstr>
      <vt:lpstr>Cross checking may serve</vt:lpstr>
      <vt:lpstr>Cross checking may serve</vt:lpstr>
      <vt:lpstr>Cross checking may serve</vt:lpstr>
      <vt:lpstr>Freezing simulation issue</vt:lpstr>
      <vt:lpstr>Freezing simulation issue</vt:lpstr>
      <vt:lpstr>Thermal radiation issue</vt:lpstr>
      <vt:lpstr>Thermal radiation issue</vt:lpstr>
      <vt:lpstr>From disastrous to excellent</vt:lpstr>
      <vt:lpstr>The movie</vt:lpstr>
      <vt:lpstr>About turbulence modeling</vt:lpstr>
      <vt:lpstr>About Pod-Rom</vt:lpstr>
      <vt:lpstr>Extrapolation to ALFRED</vt:lpstr>
      <vt:lpstr>Extrapolation to ALFRED</vt:lpstr>
      <vt:lpstr>Concluding words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Chloé CHAVARDES | LGI Consulting</dc:creator>
  <cp:lastModifiedBy>Vincent</cp:lastModifiedBy>
  <cp:revision>555</cp:revision>
  <cp:lastPrinted>2017-02-21T10:55:49Z</cp:lastPrinted>
  <dcterms:created xsi:type="dcterms:W3CDTF">2015-04-08T09:10:15Z</dcterms:created>
  <dcterms:modified xsi:type="dcterms:W3CDTF">2019-03-15T16:23:14Z</dcterms:modified>
</cp:coreProperties>
</file>