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3" r:id="rId1"/>
  </p:sldMasterIdLst>
  <p:notesMasterIdLst>
    <p:notesMasterId r:id="rId55"/>
  </p:notesMasterIdLst>
  <p:handoutMasterIdLst>
    <p:handoutMasterId r:id="rId56"/>
  </p:handoutMasterIdLst>
  <p:sldIdLst>
    <p:sldId id="256" r:id="rId2"/>
    <p:sldId id="285" r:id="rId3"/>
    <p:sldId id="308" r:id="rId4"/>
    <p:sldId id="309" r:id="rId5"/>
    <p:sldId id="322" r:id="rId6"/>
    <p:sldId id="323" r:id="rId7"/>
    <p:sldId id="324" r:id="rId8"/>
    <p:sldId id="325" r:id="rId9"/>
    <p:sldId id="327" r:id="rId10"/>
    <p:sldId id="328" r:id="rId11"/>
    <p:sldId id="329" r:id="rId12"/>
    <p:sldId id="330" r:id="rId13"/>
    <p:sldId id="331" r:id="rId14"/>
    <p:sldId id="365" r:id="rId15"/>
    <p:sldId id="332" r:id="rId16"/>
    <p:sldId id="333" r:id="rId17"/>
    <p:sldId id="364" r:id="rId18"/>
    <p:sldId id="326" r:id="rId19"/>
    <p:sldId id="334" r:id="rId20"/>
    <p:sldId id="335" r:id="rId21"/>
    <p:sldId id="336" r:id="rId22"/>
    <p:sldId id="337" r:id="rId23"/>
    <p:sldId id="338" r:id="rId24"/>
    <p:sldId id="339" r:id="rId25"/>
    <p:sldId id="340" r:id="rId26"/>
    <p:sldId id="316" r:id="rId27"/>
    <p:sldId id="341" r:id="rId28"/>
    <p:sldId id="342" r:id="rId29"/>
    <p:sldId id="346" r:id="rId30"/>
    <p:sldId id="347" r:id="rId31"/>
    <p:sldId id="343" r:id="rId32"/>
    <p:sldId id="344" r:id="rId33"/>
    <p:sldId id="367" r:id="rId34"/>
    <p:sldId id="345" r:id="rId35"/>
    <p:sldId id="358" r:id="rId36"/>
    <p:sldId id="361" r:id="rId37"/>
    <p:sldId id="363" r:id="rId38"/>
    <p:sldId id="348" r:id="rId39"/>
    <p:sldId id="349" r:id="rId40"/>
    <p:sldId id="362" r:id="rId41"/>
    <p:sldId id="350" r:id="rId42"/>
    <p:sldId id="351" r:id="rId43"/>
    <p:sldId id="352" r:id="rId44"/>
    <p:sldId id="353" r:id="rId45"/>
    <p:sldId id="355" r:id="rId46"/>
    <p:sldId id="354" r:id="rId47"/>
    <p:sldId id="356" r:id="rId48"/>
    <p:sldId id="357" r:id="rId49"/>
    <p:sldId id="359" r:id="rId50"/>
    <p:sldId id="360" r:id="rId51"/>
    <p:sldId id="320" r:id="rId52"/>
    <p:sldId id="366" r:id="rId53"/>
    <p:sldId id="321"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56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E5B"/>
    <a:srgbClr val="E19B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showGuides="1">
      <p:cViewPr>
        <p:scale>
          <a:sx n="80" d="100"/>
          <a:sy n="80" d="100"/>
        </p:scale>
        <p:origin x="-822" y="186"/>
      </p:cViewPr>
      <p:guideLst>
        <p:guide orient="horz" pos="2160"/>
        <p:guide pos="5647"/>
      </p:guideLst>
    </p:cSldViewPr>
  </p:slideViewPr>
  <p:notesTextViewPr>
    <p:cViewPr>
      <p:scale>
        <a:sx n="1" d="1"/>
        <a:sy n="1" d="1"/>
      </p:scale>
      <p:origin x="0" y="0"/>
    </p:cViewPr>
  </p:notesTextViewPr>
  <p:notesViewPr>
    <p:cSldViewPr snapToGrid="0">
      <p:cViewPr varScale="1">
        <p:scale>
          <a:sx n="75" d="100"/>
          <a:sy n="75"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FECF42-7B8B-4A9E-B3B3-FEB152CA9B55}"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F8728028-28D7-49D2-9363-CEB5AA6268D0}">
      <dgm:prSet/>
      <dgm:spPr/>
      <dgm:t>
        <a:bodyPr/>
        <a:lstStyle/>
        <a:p>
          <a:pPr rtl="0"/>
          <a:r>
            <a:rPr lang="en-US" dirty="0" smtClean="0"/>
            <a:t>Numerical model structure:</a:t>
          </a:r>
          <a:endParaRPr lang="en-US" dirty="0"/>
        </a:p>
      </dgm:t>
    </dgm:pt>
    <dgm:pt modelId="{4D06A899-6D55-4704-A186-25FD60ECFD6F}" type="parTrans" cxnId="{59A79879-D1A6-4BB3-854C-B2349B8A9AB5}">
      <dgm:prSet/>
      <dgm:spPr/>
      <dgm:t>
        <a:bodyPr/>
        <a:lstStyle/>
        <a:p>
          <a:endParaRPr lang="en-US"/>
        </a:p>
      </dgm:t>
    </dgm:pt>
    <dgm:pt modelId="{2C1FF0FC-3163-4682-81C4-72B9CB9F0769}" type="sibTrans" cxnId="{59A79879-D1A6-4BB3-854C-B2349B8A9AB5}">
      <dgm:prSet/>
      <dgm:spPr/>
      <dgm:t>
        <a:bodyPr/>
        <a:lstStyle/>
        <a:p>
          <a:endParaRPr lang="en-US"/>
        </a:p>
      </dgm:t>
    </dgm:pt>
    <dgm:pt modelId="{035993BB-3F11-4A85-B6AE-693543419336}">
      <dgm:prSet/>
      <dgm:spPr/>
      <dgm:t>
        <a:bodyPr/>
        <a:lstStyle/>
        <a:p>
          <a:pPr rtl="0"/>
          <a:r>
            <a:rPr lang="en-US" smtClean="0"/>
            <a:t>Three domain structure:</a:t>
          </a:r>
          <a:endParaRPr lang="en-US"/>
        </a:p>
      </dgm:t>
    </dgm:pt>
    <dgm:pt modelId="{6D492AF3-45CC-463B-9D02-94351BE1E5D6}" type="parTrans" cxnId="{9A3C659D-E516-414E-9F3E-6778B0A42794}">
      <dgm:prSet/>
      <dgm:spPr/>
      <dgm:t>
        <a:bodyPr/>
        <a:lstStyle/>
        <a:p>
          <a:endParaRPr lang="en-US"/>
        </a:p>
      </dgm:t>
    </dgm:pt>
    <dgm:pt modelId="{7EBA99C2-BF6E-4F93-896E-AC8540C714D7}" type="sibTrans" cxnId="{9A3C659D-E516-414E-9F3E-6778B0A42794}">
      <dgm:prSet/>
      <dgm:spPr/>
      <dgm:t>
        <a:bodyPr/>
        <a:lstStyle/>
        <a:p>
          <a:endParaRPr lang="en-US"/>
        </a:p>
      </dgm:t>
    </dgm:pt>
    <dgm:pt modelId="{C3E2DBEA-A43A-43FD-924F-4830AA03954D}">
      <dgm:prSet/>
      <dgm:spPr/>
      <dgm:t>
        <a:bodyPr/>
        <a:lstStyle/>
        <a:p>
          <a:pPr rtl="0"/>
          <a:r>
            <a:rPr lang="en-US" smtClean="0"/>
            <a:t>Outer domain</a:t>
          </a:r>
          <a:endParaRPr lang="en-US"/>
        </a:p>
      </dgm:t>
    </dgm:pt>
    <dgm:pt modelId="{D448EDCF-AF2A-401D-AB94-73B98251336A}" type="parTrans" cxnId="{BF219533-5EE9-43D7-AEB2-484A73088CB0}">
      <dgm:prSet/>
      <dgm:spPr/>
      <dgm:t>
        <a:bodyPr/>
        <a:lstStyle/>
        <a:p>
          <a:endParaRPr lang="en-US"/>
        </a:p>
      </dgm:t>
    </dgm:pt>
    <dgm:pt modelId="{CBC3CE84-7C99-4482-B10B-3AED1F7C10A8}" type="sibTrans" cxnId="{BF219533-5EE9-43D7-AEB2-484A73088CB0}">
      <dgm:prSet/>
      <dgm:spPr/>
      <dgm:t>
        <a:bodyPr/>
        <a:lstStyle/>
        <a:p>
          <a:endParaRPr lang="en-US"/>
        </a:p>
      </dgm:t>
    </dgm:pt>
    <dgm:pt modelId="{7C53CBBB-4157-4D6D-8460-70FF11EB9650}">
      <dgm:prSet/>
      <dgm:spPr/>
      <dgm:t>
        <a:bodyPr/>
        <a:lstStyle/>
        <a:p>
          <a:pPr rtl="0"/>
          <a:r>
            <a:rPr lang="en-US" smtClean="0"/>
            <a:t>Intermediary domain</a:t>
          </a:r>
          <a:endParaRPr lang="en-US"/>
        </a:p>
      </dgm:t>
    </dgm:pt>
    <dgm:pt modelId="{F948AA0F-82F4-483F-A127-085D2B4BD304}" type="parTrans" cxnId="{3FBB229F-3D45-4876-91A8-893EA74B7873}">
      <dgm:prSet/>
      <dgm:spPr/>
      <dgm:t>
        <a:bodyPr/>
        <a:lstStyle/>
        <a:p>
          <a:endParaRPr lang="en-US"/>
        </a:p>
      </dgm:t>
    </dgm:pt>
    <dgm:pt modelId="{044171C5-DE82-4C13-B65C-2D7AA193D8DE}" type="sibTrans" cxnId="{3FBB229F-3D45-4876-91A8-893EA74B7873}">
      <dgm:prSet/>
      <dgm:spPr/>
      <dgm:t>
        <a:bodyPr/>
        <a:lstStyle/>
        <a:p>
          <a:endParaRPr lang="en-US"/>
        </a:p>
      </dgm:t>
    </dgm:pt>
    <dgm:pt modelId="{020FB06A-7FE8-453E-AC59-F62D923A8D2D}">
      <dgm:prSet/>
      <dgm:spPr/>
      <dgm:t>
        <a:bodyPr/>
        <a:lstStyle/>
        <a:p>
          <a:pPr rtl="0"/>
          <a:r>
            <a:rPr lang="en-US" smtClean="0"/>
            <a:t>Central domain</a:t>
          </a:r>
          <a:endParaRPr lang="en-US"/>
        </a:p>
      </dgm:t>
    </dgm:pt>
    <dgm:pt modelId="{75BE870F-C1B3-4461-8B78-C0FB5120D5A6}" type="parTrans" cxnId="{7C6C8C54-2083-44A2-988C-2E0F2E40D7AB}">
      <dgm:prSet/>
      <dgm:spPr/>
      <dgm:t>
        <a:bodyPr/>
        <a:lstStyle/>
        <a:p>
          <a:endParaRPr lang="en-US"/>
        </a:p>
      </dgm:t>
    </dgm:pt>
    <dgm:pt modelId="{772DECD9-014D-4E6B-ADAE-365B76A7D344}" type="sibTrans" cxnId="{7C6C8C54-2083-44A2-988C-2E0F2E40D7AB}">
      <dgm:prSet/>
      <dgm:spPr/>
      <dgm:t>
        <a:bodyPr/>
        <a:lstStyle/>
        <a:p>
          <a:endParaRPr lang="en-US"/>
        </a:p>
      </dgm:t>
    </dgm:pt>
    <dgm:pt modelId="{D16BDA2F-9D29-4DB4-8F4C-B5F221209DCB}">
      <dgm:prSet/>
      <dgm:spPr/>
      <dgm:t>
        <a:bodyPr/>
        <a:lstStyle/>
        <a:p>
          <a:pPr rtl="0"/>
          <a:r>
            <a:rPr lang="en-US" smtClean="0"/>
            <a:t>Outer domain relevant features:</a:t>
          </a:r>
          <a:endParaRPr lang="en-US"/>
        </a:p>
      </dgm:t>
    </dgm:pt>
    <dgm:pt modelId="{41B2F138-794E-46C0-9B6A-EB4DB1CCE9D0}" type="parTrans" cxnId="{2E02B2EC-545D-434D-9829-3BA7C5180E4F}">
      <dgm:prSet/>
      <dgm:spPr/>
      <dgm:t>
        <a:bodyPr/>
        <a:lstStyle/>
        <a:p>
          <a:endParaRPr lang="en-US"/>
        </a:p>
      </dgm:t>
    </dgm:pt>
    <dgm:pt modelId="{F4CCCF20-BAD1-4021-BDE9-B3B34DB70FB9}" type="sibTrans" cxnId="{2E02B2EC-545D-434D-9829-3BA7C5180E4F}">
      <dgm:prSet/>
      <dgm:spPr/>
      <dgm:t>
        <a:bodyPr/>
        <a:lstStyle/>
        <a:p>
          <a:endParaRPr lang="en-US"/>
        </a:p>
      </dgm:t>
    </dgm:pt>
    <dgm:pt modelId="{F06FF4B7-1174-4931-AF38-50DC251B9F8A}">
      <dgm:prSet/>
      <dgm:spPr/>
      <dgm:t>
        <a:bodyPr/>
        <a:lstStyle/>
        <a:p>
          <a:pPr rtl="0"/>
          <a:r>
            <a:rPr lang="en-US" smtClean="0"/>
            <a:t>Split of upper BC</a:t>
          </a:r>
          <a:endParaRPr lang="en-US"/>
        </a:p>
      </dgm:t>
    </dgm:pt>
    <dgm:pt modelId="{3D847BD6-F990-4030-B05D-15EDD6158CB2}" type="parTrans" cxnId="{8B0715E5-5FBE-4B99-8887-2F17B579C7C6}">
      <dgm:prSet/>
      <dgm:spPr/>
      <dgm:t>
        <a:bodyPr/>
        <a:lstStyle/>
        <a:p>
          <a:endParaRPr lang="en-US"/>
        </a:p>
      </dgm:t>
    </dgm:pt>
    <dgm:pt modelId="{8578FF9E-D6C9-484C-8085-3490B1B40D37}" type="sibTrans" cxnId="{8B0715E5-5FBE-4B99-8887-2F17B579C7C6}">
      <dgm:prSet/>
      <dgm:spPr/>
      <dgm:t>
        <a:bodyPr/>
        <a:lstStyle/>
        <a:p>
          <a:endParaRPr lang="en-US"/>
        </a:p>
      </dgm:t>
    </dgm:pt>
    <dgm:pt modelId="{30D3973C-370A-4968-A6C4-C096CF4A0688}">
      <dgm:prSet/>
      <dgm:spPr/>
      <dgm:t>
        <a:bodyPr/>
        <a:lstStyle/>
        <a:p>
          <a:pPr rtl="0"/>
          <a:r>
            <a:rPr lang="en-US" smtClean="0"/>
            <a:t>Split to allow directed parts</a:t>
          </a:r>
          <a:endParaRPr lang="en-US"/>
        </a:p>
      </dgm:t>
    </dgm:pt>
    <dgm:pt modelId="{666CC9C7-9943-42A0-99F3-12F37C48454D}" type="parTrans" cxnId="{425AD599-29C8-487F-8160-8A6510E20067}">
      <dgm:prSet/>
      <dgm:spPr/>
      <dgm:t>
        <a:bodyPr/>
        <a:lstStyle/>
        <a:p>
          <a:endParaRPr lang="en-US"/>
        </a:p>
      </dgm:t>
    </dgm:pt>
    <dgm:pt modelId="{EF443053-6C0A-4303-845B-3D2CB7125AD3}" type="sibTrans" cxnId="{425AD599-29C8-487F-8160-8A6510E20067}">
      <dgm:prSet/>
      <dgm:spPr/>
      <dgm:t>
        <a:bodyPr/>
        <a:lstStyle/>
        <a:p>
          <a:endParaRPr lang="en-US"/>
        </a:p>
      </dgm:t>
    </dgm:pt>
    <dgm:pt modelId="{30CE0351-37BB-4190-AF3D-7469FB1F8BA1}">
      <dgm:prSet/>
      <dgm:spPr/>
      <dgm:t>
        <a:bodyPr/>
        <a:lstStyle/>
        <a:p>
          <a:pPr rtl="0"/>
          <a:r>
            <a:rPr lang="en-US" smtClean="0"/>
            <a:t>Bypass</a:t>
          </a:r>
          <a:endParaRPr lang="en-US"/>
        </a:p>
      </dgm:t>
    </dgm:pt>
    <dgm:pt modelId="{E25A715D-FBC7-4EC7-ADAD-BEDD0E4C7A99}" type="parTrans" cxnId="{1D4547EA-CB52-4714-B921-A2821B1C88FD}">
      <dgm:prSet/>
      <dgm:spPr/>
      <dgm:t>
        <a:bodyPr/>
        <a:lstStyle/>
        <a:p>
          <a:endParaRPr lang="en-US"/>
        </a:p>
      </dgm:t>
    </dgm:pt>
    <dgm:pt modelId="{6B392216-48B6-44F6-8EB6-91830540C4B2}" type="sibTrans" cxnId="{1D4547EA-CB52-4714-B921-A2821B1C88FD}">
      <dgm:prSet/>
      <dgm:spPr/>
      <dgm:t>
        <a:bodyPr/>
        <a:lstStyle/>
        <a:p>
          <a:endParaRPr lang="en-US"/>
        </a:p>
      </dgm:t>
    </dgm:pt>
    <dgm:pt modelId="{550B14ED-E77B-450C-A910-DE4984ECBCCD}">
      <dgm:prSet/>
      <dgm:spPr/>
      <dgm:t>
        <a:bodyPr/>
        <a:lstStyle/>
        <a:p>
          <a:pPr rtl="0"/>
          <a:r>
            <a:rPr lang="en-US" smtClean="0"/>
            <a:t>PP with swirl and resistance</a:t>
          </a:r>
          <a:endParaRPr lang="en-US"/>
        </a:p>
      </dgm:t>
    </dgm:pt>
    <dgm:pt modelId="{712D75C7-FA7C-4FA5-BF60-97345377845F}" type="parTrans" cxnId="{36F1C929-D99D-4C1B-8E2F-757202FE19C5}">
      <dgm:prSet/>
      <dgm:spPr/>
      <dgm:t>
        <a:bodyPr/>
        <a:lstStyle/>
        <a:p>
          <a:endParaRPr lang="en-US"/>
        </a:p>
      </dgm:t>
    </dgm:pt>
    <dgm:pt modelId="{AE57AB15-3D95-4311-9E75-19ACE58ED753}" type="sibTrans" cxnId="{36F1C929-D99D-4C1B-8E2F-757202FE19C5}">
      <dgm:prSet/>
      <dgm:spPr/>
      <dgm:t>
        <a:bodyPr/>
        <a:lstStyle/>
        <a:p>
          <a:endParaRPr lang="en-US"/>
        </a:p>
      </dgm:t>
    </dgm:pt>
    <dgm:pt modelId="{9607D726-B026-4648-929E-FC61A3873ADA}">
      <dgm:prSet/>
      <dgm:spPr/>
      <dgm:t>
        <a:bodyPr/>
        <a:lstStyle/>
        <a:p>
          <a:pPr rtl="0"/>
          <a:r>
            <a:rPr lang="en-US" smtClean="0"/>
            <a:t>Intermediary domain relevant features:</a:t>
          </a:r>
          <a:endParaRPr lang="en-US"/>
        </a:p>
      </dgm:t>
    </dgm:pt>
    <dgm:pt modelId="{6D7DDAE7-969F-47E5-94AD-59334394409F}" type="parTrans" cxnId="{28F0F5E4-107C-4371-BE00-EA3ED9DA2F89}">
      <dgm:prSet/>
      <dgm:spPr/>
      <dgm:t>
        <a:bodyPr/>
        <a:lstStyle/>
        <a:p>
          <a:endParaRPr lang="en-US"/>
        </a:p>
      </dgm:t>
    </dgm:pt>
    <dgm:pt modelId="{19AD6208-9B90-4419-8677-4027ADAB5520}" type="sibTrans" cxnId="{28F0F5E4-107C-4371-BE00-EA3ED9DA2F89}">
      <dgm:prSet/>
      <dgm:spPr/>
      <dgm:t>
        <a:bodyPr/>
        <a:lstStyle/>
        <a:p>
          <a:endParaRPr lang="en-US"/>
        </a:p>
      </dgm:t>
    </dgm:pt>
    <dgm:pt modelId="{47F05C83-C77B-41E7-8932-D19B053C609D}">
      <dgm:prSet/>
      <dgm:spPr/>
      <dgm:t>
        <a:bodyPr/>
        <a:lstStyle/>
        <a:p>
          <a:pPr rtl="0"/>
          <a:r>
            <a:rPr lang="en-US" smtClean="0"/>
            <a:t>Core Barrel description</a:t>
          </a:r>
          <a:endParaRPr lang="en-US"/>
        </a:p>
      </dgm:t>
    </dgm:pt>
    <dgm:pt modelId="{CF384902-8E10-4358-894D-C399BEEE36BA}" type="parTrans" cxnId="{086E14C0-DFCD-4B8A-BCCB-4764DBD14600}">
      <dgm:prSet/>
      <dgm:spPr/>
      <dgm:t>
        <a:bodyPr/>
        <a:lstStyle/>
        <a:p>
          <a:endParaRPr lang="en-US"/>
        </a:p>
      </dgm:t>
    </dgm:pt>
    <dgm:pt modelId="{F0E26F48-6A3F-46E0-A57C-BF81A407339F}" type="sibTrans" cxnId="{086E14C0-DFCD-4B8A-BCCB-4764DBD14600}">
      <dgm:prSet/>
      <dgm:spPr/>
      <dgm:t>
        <a:bodyPr/>
        <a:lstStyle/>
        <a:p>
          <a:endParaRPr lang="en-US"/>
        </a:p>
      </dgm:t>
    </dgm:pt>
    <dgm:pt modelId="{7ADE70EA-7862-4263-B537-6C45B182AAB1}">
      <dgm:prSet/>
      <dgm:spPr/>
      <dgm:t>
        <a:bodyPr/>
        <a:lstStyle/>
        <a:p>
          <a:pPr rtl="0"/>
          <a:r>
            <a:rPr lang="en-US" smtClean="0"/>
            <a:t>Bypass</a:t>
          </a:r>
          <a:endParaRPr lang="en-US"/>
        </a:p>
      </dgm:t>
    </dgm:pt>
    <dgm:pt modelId="{232F5A40-7C92-4B83-9355-BA9CB965EB48}" type="parTrans" cxnId="{0EFFFC74-DE70-4A35-9FC5-CFFA807FF639}">
      <dgm:prSet/>
      <dgm:spPr/>
      <dgm:t>
        <a:bodyPr/>
        <a:lstStyle/>
        <a:p>
          <a:endParaRPr lang="en-US"/>
        </a:p>
      </dgm:t>
    </dgm:pt>
    <dgm:pt modelId="{D0BE1142-9F30-4388-B303-3949E17C0A7D}" type="sibTrans" cxnId="{0EFFFC74-DE70-4A35-9FC5-CFFA807FF639}">
      <dgm:prSet/>
      <dgm:spPr/>
      <dgm:t>
        <a:bodyPr/>
        <a:lstStyle/>
        <a:p>
          <a:endParaRPr lang="en-US"/>
        </a:p>
      </dgm:t>
    </dgm:pt>
    <dgm:pt modelId="{5D900915-181A-4DBA-BE6E-51889943CFE5}">
      <dgm:prSet/>
      <dgm:spPr/>
      <dgm:t>
        <a:bodyPr/>
        <a:lstStyle/>
        <a:p>
          <a:pPr rtl="0"/>
          <a:r>
            <a:rPr lang="en-US" smtClean="0"/>
            <a:t>Central domain relevant features</a:t>
          </a:r>
          <a:endParaRPr lang="en-US"/>
        </a:p>
      </dgm:t>
    </dgm:pt>
    <dgm:pt modelId="{81EFDA18-44BA-4E88-BE32-DB773CD4C1A7}" type="parTrans" cxnId="{1773E46B-052E-4135-B513-443D18BD8044}">
      <dgm:prSet/>
      <dgm:spPr/>
      <dgm:t>
        <a:bodyPr/>
        <a:lstStyle/>
        <a:p>
          <a:endParaRPr lang="en-US"/>
        </a:p>
      </dgm:t>
    </dgm:pt>
    <dgm:pt modelId="{2623490D-6692-4E4F-9D74-8B66B2781500}" type="sibTrans" cxnId="{1773E46B-052E-4135-B513-443D18BD8044}">
      <dgm:prSet/>
      <dgm:spPr/>
      <dgm:t>
        <a:bodyPr/>
        <a:lstStyle/>
        <a:p>
          <a:endParaRPr lang="en-US"/>
        </a:p>
      </dgm:t>
    </dgm:pt>
    <dgm:pt modelId="{B91929DB-C658-4B85-9448-0D4B704C0268}">
      <dgm:prSet/>
      <dgm:spPr/>
      <dgm:t>
        <a:bodyPr/>
        <a:lstStyle/>
        <a:p>
          <a:pPr rtl="0"/>
          <a:r>
            <a:rPr lang="en-US" smtClean="0"/>
            <a:t>Vertical organization</a:t>
          </a:r>
          <a:endParaRPr lang="en-US"/>
        </a:p>
      </dgm:t>
    </dgm:pt>
    <dgm:pt modelId="{67B5EBC2-6AF4-4BAE-85B7-29636FB23277}" type="parTrans" cxnId="{DF30F8AE-8B63-4B5A-BD12-42039E87F303}">
      <dgm:prSet/>
      <dgm:spPr/>
      <dgm:t>
        <a:bodyPr/>
        <a:lstStyle/>
        <a:p>
          <a:endParaRPr lang="en-US"/>
        </a:p>
      </dgm:t>
    </dgm:pt>
    <dgm:pt modelId="{A7A67AD2-9692-45F9-8A36-AF5F5150D34C}" type="sibTrans" cxnId="{DF30F8AE-8B63-4B5A-BD12-42039E87F303}">
      <dgm:prSet/>
      <dgm:spPr/>
      <dgm:t>
        <a:bodyPr/>
        <a:lstStyle/>
        <a:p>
          <a:endParaRPr lang="en-US"/>
        </a:p>
      </dgm:t>
    </dgm:pt>
    <dgm:pt modelId="{2D4AEF70-3C5A-4057-8F32-7F3092F96EEB}">
      <dgm:prSet/>
      <dgm:spPr/>
      <dgm:t>
        <a:bodyPr/>
        <a:lstStyle/>
        <a:p>
          <a:pPr rtl="0"/>
          <a:r>
            <a:rPr lang="en-US" smtClean="0"/>
            <a:t>Horizontal structure</a:t>
          </a:r>
          <a:endParaRPr lang="en-US"/>
        </a:p>
      </dgm:t>
    </dgm:pt>
    <dgm:pt modelId="{314D691E-4447-4A6B-A6FF-09E5F62CA7B9}" type="parTrans" cxnId="{115220F4-23E3-4FE6-9C0D-4347C3E57FF2}">
      <dgm:prSet/>
      <dgm:spPr/>
      <dgm:t>
        <a:bodyPr/>
        <a:lstStyle/>
        <a:p>
          <a:endParaRPr lang="en-US"/>
        </a:p>
      </dgm:t>
    </dgm:pt>
    <dgm:pt modelId="{7CD88390-DD39-4384-925B-DF9075FBA2FD}" type="sibTrans" cxnId="{115220F4-23E3-4FE6-9C0D-4347C3E57FF2}">
      <dgm:prSet/>
      <dgm:spPr/>
      <dgm:t>
        <a:bodyPr/>
        <a:lstStyle/>
        <a:p>
          <a:endParaRPr lang="en-US"/>
        </a:p>
      </dgm:t>
    </dgm:pt>
    <dgm:pt modelId="{79262566-B831-43EB-A44F-5732A404875D}">
      <dgm:prSet/>
      <dgm:spPr/>
      <dgm:t>
        <a:bodyPr/>
        <a:lstStyle/>
        <a:p>
          <a:pPr rtl="0"/>
          <a:r>
            <a:rPr lang="en-US" smtClean="0"/>
            <a:t>ACS Model</a:t>
          </a:r>
          <a:endParaRPr lang="en-US"/>
        </a:p>
      </dgm:t>
    </dgm:pt>
    <dgm:pt modelId="{F58C892B-3874-4BC6-9E5F-017884C4E22A}" type="parTrans" cxnId="{F7B07C13-84C5-43B0-B49F-3A1F2D7DA563}">
      <dgm:prSet/>
      <dgm:spPr/>
      <dgm:t>
        <a:bodyPr/>
        <a:lstStyle/>
        <a:p>
          <a:endParaRPr lang="en-US"/>
        </a:p>
      </dgm:t>
    </dgm:pt>
    <dgm:pt modelId="{9979D75E-5D6E-475E-90D3-AA475454BB9A}" type="sibTrans" cxnId="{F7B07C13-84C5-43B0-B49F-3A1F2D7DA563}">
      <dgm:prSet/>
      <dgm:spPr/>
      <dgm:t>
        <a:bodyPr/>
        <a:lstStyle/>
        <a:p>
          <a:endParaRPr lang="en-US"/>
        </a:p>
      </dgm:t>
    </dgm:pt>
    <dgm:pt modelId="{28CBB93C-847E-4FAA-A919-C7A5B14B8F33}">
      <dgm:prSet/>
      <dgm:spPr/>
      <dgm:t>
        <a:bodyPr/>
        <a:lstStyle/>
        <a:p>
          <a:pPr rtl="0"/>
          <a:r>
            <a:rPr lang="en-US" smtClean="0"/>
            <a:t>Steady state configuration</a:t>
          </a:r>
          <a:endParaRPr lang="en-US"/>
        </a:p>
      </dgm:t>
    </dgm:pt>
    <dgm:pt modelId="{01C7A22E-7EE7-4F45-A1B1-0CCDC994F7EA}" type="parTrans" cxnId="{CEE4CC5C-9AA4-4763-9D6C-07B81A2AE085}">
      <dgm:prSet/>
      <dgm:spPr/>
      <dgm:t>
        <a:bodyPr/>
        <a:lstStyle/>
        <a:p>
          <a:endParaRPr lang="en-US"/>
        </a:p>
      </dgm:t>
    </dgm:pt>
    <dgm:pt modelId="{8DFD2C3D-B0A6-4F01-AA4C-059130CF34E7}" type="sibTrans" cxnId="{CEE4CC5C-9AA4-4763-9D6C-07B81A2AE085}">
      <dgm:prSet/>
      <dgm:spPr/>
      <dgm:t>
        <a:bodyPr/>
        <a:lstStyle/>
        <a:p>
          <a:endParaRPr lang="en-US"/>
        </a:p>
      </dgm:t>
    </dgm:pt>
    <dgm:pt modelId="{1E179737-00B4-405D-A118-4E3CBEFBC32E}">
      <dgm:prSet/>
      <dgm:spPr/>
      <dgm:t>
        <a:bodyPr/>
        <a:lstStyle/>
        <a:p>
          <a:pPr rtl="0"/>
          <a:r>
            <a:rPr lang="en-US" smtClean="0"/>
            <a:t>Flow field</a:t>
          </a:r>
          <a:endParaRPr lang="en-US"/>
        </a:p>
      </dgm:t>
    </dgm:pt>
    <dgm:pt modelId="{2C8BEA87-7BF8-45B0-ABDC-275FCBEB9289}" type="parTrans" cxnId="{0D3C0D28-30C7-4651-887E-E8F2C64450F6}">
      <dgm:prSet/>
      <dgm:spPr/>
      <dgm:t>
        <a:bodyPr/>
        <a:lstStyle/>
        <a:p>
          <a:endParaRPr lang="en-US"/>
        </a:p>
      </dgm:t>
    </dgm:pt>
    <dgm:pt modelId="{BF686CFA-D111-4747-A1B2-7875B6354DEE}" type="sibTrans" cxnId="{0D3C0D28-30C7-4651-887E-E8F2C64450F6}">
      <dgm:prSet/>
      <dgm:spPr/>
      <dgm:t>
        <a:bodyPr/>
        <a:lstStyle/>
        <a:p>
          <a:endParaRPr lang="en-US"/>
        </a:p>
      </dgm:t>
    </dgm:pt>
    <dgm:pt modelId="{F2C0B8E6-8374-4CF6-B051-91E193E97326}">
      <dgm:prSet/>
      <dgm:spPr/>
      <dgm:t>
        <a:bodyPr/>
        <a:lstStyle/>
        <a:p>
          <a:pPr rtl="0"/>
          <a:r>
            <a:rPr lang="en-US" smtClean="0"/>
            <a:t>Hydraulic resistances and PP thrust</a:t>
          </a:r>
          <a:endParaRPr lang="en-US"/>
        </a:p>
      </dgm:t>
    </dgm:pt>
    <dgm:pt modelId="{881DDDCD-0548-4B06-B219-9B742534DA96}" type="parTrans" cxnId="{427BD7FF-50AE-4252-8C86-14FD26325C20}">
      <dgm:prSet/>
      <dgm:spPr/>
      <dgm:t>
        <a:bodyPr/>
        <a:lstStyle/>
        <a:p>
          <a:endParaRPr lang="en-US"/>
        </a:p>
      </dgm:t>
    </dgm:pt>
    <dgm:pt modelId="{46CA4FD2-D987-464D-83F2-754D717083F1}" type="sibTrans" cxnId="{427BD7FF-50AE-4252-8C86-14FD26325C20}">
      <dgm:prSet/>
      <dgm:spPr/>
      <dgm:t>
        <a:bodyPr/>
        <a:lstStyle/>
        <a:p>
          <a:endParaRPr lang="en-US"/>
        </a:p>
      </dgm:t>
    </dgm:pt>
    <dgm:pt modelId="{C115FB93-3BDE-4FAB-B4FC-C8D00A6F51F2}">
      <dgm:prSet/>
      <dgm:spPr/>
      <dgm:t>
        <a:bodyPr/>
        <a:lstStyle/>
        <a:p>
          <a:pPr rtl="0"/>
          <a:r>
            <a:rPr lang="en-US" smtClean="0"/>
            <a:t>Mass flow rates, volumes &amp; characteristic times</a:t>
          </a:r>
          <a:endParaRPr lang="en-US"/>
        </a:p>
      </dgm:t>
    </dgm:pt>
    <dgm:pt modelId="{AF85E371-17BE-42E7-BCB0-4AB3172F8BEE}" type="parTrans" cxnId="{9D0E4152-D7E5-4DC4-B302-C9EE9EEA9C81}">
      <dgm:prSet/>
      <dgm:spPr/>
      <dgm:t>
        <a:bodyPr/>
        <a:lstStyle/>
        <a:p>
          <a:endParaRPr lang="en-US"/>
        </a:p>
      </dgm:t>
    </dgm:pt>
    <dgm:pt modelId="{DD159480-863D-4956-940E-A835C8C55DCF}" type="sibTrans" cxnId="{9D0E4152-D7E5-4DC4-B302-C9EE9EEA9C81}">
      <dgm:prSet/>
      <dgm:spPr/>
      <dgm:t>
        <a:bodyPr/>
        <a:lstStyle/>
        <a:p>
          <a:endParaRPr lang="en-US"/>
        </a:p>
      </dgm:t>
    </dgm:pt>
    <dgm:pt modelId="{6AD4BBE9-333E-4B10-AD82-953097BECF14}">
      <dgm:prSet/>
      <dgm:spPr/>
      <dgm:t>
        <a:bodyPr/>
        <a:lstStyle/>
        <a:p>
          <a:pPr rtl="0"/>
          <a:r>
            <a:rPr lang="en-US" smtClean="0"/>
            <a:t>Maps</a:t>
          </a:r>
          <a:endParaRPr lang="en-US"/>
        </a:p>
      </dgm:t>
    </dgm:pt>
    <dgm:pt modelId="{B0C7D7E9-25D1-467E-8D2C-FDB21AC0A4F0}" type="parTrans" cxnId="{F4563030-B1C5-4918-89C2-0B006E6497CA}">
      <dgm:prSet/>
      <dgm:spPr/>
      <dgm:t>
        <a:bodyPr/>
        <a:lstStyle/>
        <a:p>
          <a:endParaRPr lang="en-US"/>
        </a:p>
      </dgm:t>
    </dgm:pt>
    <dgm:pt modelId="{0B66EE8A-5481-4A57-8DEB-BD1994C1065C}" type="sibTrans" cxnId="{F4563030-B1C5-4918-89C2-0B006E6497CA}">
      <dgm:prSet/>
      <dgm:spPr/>
      <dgm:t>
        <a:bodyPr/>
        <a:lstStyle/>
        <a:p>
          <a:endParaRPr lang="en-US"/>
        </a:p>
      </dgm:t>
    </dgm:pt>
    <dgm:pt modelId="{D7CF15BD-2F0A-474F-9DCD-A2F1D2EAE562}">
      <dgm:prSet/>
      <dgm:spPr/>
      <dgm:t>
        <a:bodyPr/>
        <a:lstStyle/>
        <a:p>
          <a:pPr rtl="0"/>
          <a:r>
            <a:rPr lang="en-US" smtClean="0"/>
            <a:t>Temperature, </a:t>
          </a:r>
          <a:endParaRPr lang="en-US"/>
        </a:p>
      </dgm:t>
    </dgm:pt>
    <dgm:pt modelId="{A0CFE632-83CD-4AC7-8A6F-04F8D1D38310}" type="parTrans" cxnId="{75A6010E-52EF-4D73-BA30-EF1745698E86}">
      <dgm:prSet/>
      <dgm:spPr/>
      <dgm:t>
        <a:bodyPr/>
        <a:lstStyle/>
        <a:p>
          <a:endParaRPr lang="en-US"/>
        </a:p>
      </dgm:t>
    </dgm:pt>
    <dgm:pt modelId="{CC8571CC-CFC5-4404-AAFE-CEC2AC358DE3}" type="sibTrans" cxnId="{75A6010E-52EF-4D73-BA30-EF1745698E86}">
      <dgm:prSet/>
      <dgm:spPr/>
      <dgm:t>
        <a:bodyPr/>
        <a:lstStyle/>
        <a:p>
          <a:endParaRPr lang="en-US"/>
        </a:p>
      </dgm:t>
    </dgm:pt>
    <dgm:pt modelId="{8217A36D-4C2C-47F7-B1D0-BFA9D40F2AB4}">
      <dgm:prSet/>
      <dgm:spPr/>
      <dgm:t>
        <a:bodyPr/>
        <a:lstStyle/>
        <a:p>
          <a:pPr rtl="0"/>
          <a:r>
            <a:rPr lang="en-US" smtClean="0"/>
            <a:t>Heat source/sink </a:t>
          </a:r>
          <a:endParaRPr lang="en-US"/>
        </a:p>
      </dgm:t>
    </dgm:pt>
    <dgm:pt modelId="{CF609B17-804A-47C4-A649-01CF67C49879}" type="parTrans" cxnId="{6BD72D2E-CADB-4878-874A-4D131D00118F}">
      <dgm:prSet/>
      <dgm:spPr/>
      <dgm:t>
        <a:bodyPr/>
        <a:lstStyle/>
        <a:p>
          <a:endParaRPr lang="en-US"/>
        </a:p>
      </dgm:t>
    </dgm:pt>
    <dgm:pt modelId="{53BCE0DF-DA4B-43B9-BB75-285705FEB67D}" type="sibTrans" cxnId="{6BD72D2E-CADB-4878-874A-4D131D00118F}">
      <dgm:prSet/>
      <dgm:spPr/>
      <dgm:t>
        <a:bodyPr/>
        <a:lstStyle/>
        <a:p>
          <a:endParaRPr lang="en-US"/>
        </a:p>
      </dgm:t>
    </dgm:pt>
    <dgm:pt modelId="{A8D4EFD3-935C-413D-92CC-8BD7935E7B55}">
      <dgm:prSet/>
      <dgm:spPr/>
      <dgm:t>
        <a:bodyPr/>
        <a:lstStyle/>
        <a:p>
          <a:pPr rtl="0"/>
          <a:r>
            <a:rPr lang="en-US" smtClean="0"/>
            <a:t>Tables</a:t>
          </a:r>
          <a:endParaRPr lang="en-US"/>
        </a:p>
      </dgm:t>
    </dgm:pt>
    <dgm:pt modelId="{ED67CF2D-912B-4482-97C7-A63CD7FC075E}" type="parTrans" cxnId="{C51C0B5F-921E-41F6-8BF3-3240FCC207BB}">
      <dgm:prSet/>
      <dgm:spPr/>
      <dgm:t>
        <a:bodyPr/>
        <a:lstStyle/>
        <a:p>
          <a:endParaRPr lang="en-US"/>
        </a:p>
      </dgm:t>
    </dgm:pt>
    <dgm:pt modelId="{E31C3D2C-BD73-4246-B0E6-4E35E361BB38}" type="sibTrans" cxnId="{C51C0B5F-921E-41F6-8BF3-3240FCC207BB}">
      <dgm:prSet/>
      <dgm:spPr/>
      <dgm:t>
        <a:bodyPr/>
        <a:lstStyle/>
        <a:p>
          <a:endParaRPr lang="en-US"/>
        </a:p>
      </dgm:t>
    </dgm:pt>
    <dgm:pt modelId="{02A6CB5C-7A77-4905-8366-44A65CF58CDA}">
      <dgm:prSet/>
      <dgm:spPr/>
      <dgm:t>
        <a:bodyPr/>
        <a:lstStyle/>
        <a:p>
          <a:pPr rtl="0"/>
          <a:r>
            <a:rPr lang="en-US" smtClean="0"/>
            <a:t>Maps</a:t>
          </a:r>
          <a:endParaRPr lang="en-US"/>
        </a:p>
      </dgm:t>
    </dgm:pt>
    <dgm:pt modelId="{BED6BDF3-88D8-43F8-8B88-8C33D50884DE}" type="parTrans" cxnId="{38DEAFB9-DAF4-4C1A-8430-59633CCA1859}">
      <dgm:prSet/>
      <dgm:spPr/>
      <dgm:t>
        <a:bodyPr/>
        <a:lstStyle/>
        <a:p>
          <a:endParaRPr lang="en-US"/>
        </a:p>
      </dgm:t>
    </dgm:pt>
    <dgm:pt modelId="{0B5B3DA1-BE5D-4D60-A25F-0E2F632DA68E}" type="sibTrans" cxnId="{38DEAFB9-DAF4-4C1A-8430-59633CCA1859}">
      <dgm:prSet/>
      <dgm:spPr/>
      <dgm:t>
        <a:bodyPr/>
        <a:lstStyle/>
        <a:p>
          <a:endParaRPr lang="en-US"/>
        </a:p>
      </dgm:t>
    </dgm:pt>
    <dgm:pt modelId="{156136F8-E662-409A-9E65-A0EFBE47A49B}">
      <dgm:prSet/>
      <dgm:spPr/>
      <dgm:t>
        <a:bodyPr/>
        <a:lstStyle/>
        <a:p>
          <a:pPr rtl="0"/>
          <a:r>
            <a:rPr lang="en-US" smtClean="0"/>
            <a:t>Time scales, heat  flux</a:t>
          </a:r>
          <a:endParaRPr lang="en-US"/>
        </a:p>
      </dgm:t>
    </dgm:pt>
    <dgm:pt modelId="{20311012-569D-4BA8-B230-2F0DB39ADD7B}" type="parTrans" cxnId="{6AD4C3F4-270C-4787-A4B4-84EB1459EBBE}">
      <dgm:prSet/>
      <dgm:spPr/>
      <dgm:t>
        <a:bodyPr/>
        <a:lstStyle/>
        <a:p>
          <a:endParaRPr lang="en-US"/>
        </a:p>
      </dgm:t>
    </dgm:pt>
    <dgm:pt modelId="{8E4B1C8C-5740-4F17-B791-FB6161DE74F8}" type="sibTrans" cxnId="{6AD4C3F4-270C-4787-A4B4-84EB1459EBBE}">
      <dgm:prSet/>
      <dgm:spPr/>
      <dgm:t>
        <a:bodyPr/>
        <a:lstStyle/>
        <a:p>
          <a:endParaRPr lang="en-US"/>
        </a:p>
      </dgm:t>
    </dgm:pt>
    <dgm:pt modelId="{1F6B6406-6385-401E-9E49-6EDF6C400FD8}">
      <dgm:prSet/>
      <dgm:spPr/>
      <dgm:t>
        <a:bodyPr/>
        <a:lstStyle/>
        <a:p>
          <a:pPr rtl="0"/>
          <a:r>
            <a:rPr lang="en-US" smtClean="0"/>
            <a:t>ACS mixing efficiency</a:t>
          </a:r>
          <a:endParaRPr lang="en-US"/>
        </a:p>
      </dgm:t>
    </dgm:pt>
    <dgm:pt modelId="{23755235-BFD5-4E21-8BE8-506E67B866DF}" type="parTrans" cxnId="{8DB8C73F-A1FE-421B-9179-ECEFD1328358}">
      <dgm:prSet/>
      <dgm:spPr/>
      <dgm:t>
        <a:bodyPr/>
        <a:lstStyle/>
        <a:p>
          <a:endParaRPr lang="en-US"/>
        </a:p>
      </dgm:t>
    </dgm:pt>
    <dgm:pt modelId="{D5F7E29B-C3B5-4405-A2B9-A9C9B478D555}" type="sibTrans" cxnId="{8DB8C73F-A1FE-421B-9179-ECEFD1328358}">
      <dgm:prSet/>
      <dgm:spPr/>
      <dgm:t>
        <a:bodyPr/>
        <a:lstStyle/>
        <a:p>
          <a:endParaRPr lang="en-US"/>
        </a:p>
      </dgm:t>
    </dgm:pt>
    <dgm:pt modelId="{73ADC58C-ED73-4B2F-AF81-E22DE7744A34}">
      <dgm:prSet/>
      <dgm:spPr/>
      <dgm:t>
        <a:bodyPr/>
        <a:lstStyle/>
        <a:p>
          <a:pPr rtl="0"/>
          <a:r>
            <a:rPr lang="en-US" smtClean="0"/>
            <a:t>First Thermal transient: Energy burst in Core LBE</a:t>
          </a:r>
          <a:endParaRPr lang="en-US"/>
        </a:p>
      </dgm:t>
    </dgm:pt>
    <dgm:pt modelId="{87854F61-9B70-45A8-83AB-981995B3B2C5}" type="parTrans" cxnId="{65BCB43A-B285-4EC5-99C4-3362ACCC64E7}">
      <dgm:prSet/>
      <dgm:spPr/>
      <dgm:t>
        <a:bodyPr/>
        <a:lstStyle/>
        <a:p>
          <a:endParaRPr lang="en-US"/>
        </a:p>
      </dgm:t>
    </dgm:pt>
    <dgm:pt modelId="{A2AA467E-A841-4C95-A79B-89A9DB24AB60}" type="sibTrans" cxnId="{65BCB43A-B285-4EC5-99C4-3362ACCC64E7}">
      <dgm:prSet/>
      <dgm:spPr/>
      <dgm:t>
        <a:bodyPr/>
        <a:lstStyle/>
        <a:p>
          <a:endParaRPr lang="en-US"/>
        </a:p>
      </dgm:t>
    </dgm:pt>
    <dgm:pt modelId="{99C78F89-4F49-46C4-8680-3B066A5B0D62}">
      <dgm:prSet/>
      <dgm:spPr/>
      <dgm:t>
        <a:bodyPr/>
        <a:lstStyle/>
        <a:p>
          <a:pPr rtl="0"/>
          <a:r>
            <a:rPr lang="en-US" smtClean="0"/>
            <a:t>Evolution of the maximum temperatures</a:t>
          </a:r>
          <a:endParaRPr lang="en-US"/>
        </a:p>
      </dgm:t>
    </dgm:pt>
    <dgm:pt modelId="{BA4F581A-5DCB-437E-8452-6D77EEFD26DA}" type="parTrans" cxnId="{4A6F01EE-74F6-457E-AC18-5BA0B94D8133}">
      <dgm:prSet/>
      <dgm:spPr/>
      <dgm:t>
        <a:bodyPr/>
        <a:lstStyle/>
        <a:p>
          <a:endParaRPr lang="en-US"/>
        </a:p>
      </dgm:t>
    </dgm:pt>
    <dgm:pt modelId="{DB3715A5-4416-47C9-BC9F-52A996A162B4}" type="sibTrans" cxnId="{4A6F01EE-74F6-457E-AC18-5BA0B94D8133}">
      <dgm:prSet/>
      <dgm:spPr/>
      <dgm:t>
        <a:bodyPr/>
        <a:lstStyle/>
        <a:p>
          <a:endParaRPr lang="en-US"/>
        </a:p>
      </dgm:t>
    </dgm:pt>
    <dgm:pt modelId="{8BA3DD46-051D-44AE-A530-1B272511E655}">
      <dgm:prSet/>
      <dgm:spPr/>
      <dgm:t>
        <a:bodyPr/>
        <a:lstStyle/>
        <a:p>
          <a:pPr rtl="0"/>
          <a:r>
            <a:rPr lang="en-US" smtClean="0"/>
            <a:t>Effect on the free surface temperature</a:t>
          </a:r>
          <a:endParaRPr lang="en-US"/>
        </a:p>
      </dgm:t>
    </dgm:pt>
    <dgm:pt modelId="{B9AEE197-6373-4FE1-8C16-16161A1A12EF}" type="parTrans" cxnId="{01D5C401-55F5-4FAD-8203-3B311EA6C2C2}">
      <dgm:prSet/>
      <dgm:spPr/>
      <dgm:t>
        <a:bodyPr/>
        <a:lstStyle/>
        <a:p>
          <a:endParaRPr lang="en-US"/>
        </a:p>
      </dgm:t>
    </dgm:pt>
    <dgm:pt modelId="{D46E42F2-3F28-49A3-828F-6028E8A9C485}" type="sibTrans" cxnId="{01D5C401-55F5-4FAD-8203-3B311EA6C2C2}">
      <dgm:prSet/>
      <dgm:spPr/>
      <dgm:t>
        <a:bodyPr/>
        <a:lstStyle/>
        <a:p>
          <a:endParaRPr lang="en-US"/>
        </a:p>
      </dgm:t>
    </dgm:pt>
    <dgm:pt modelId="{046FDD51-0146-444C-9050-7C1B2F908DA3}">
      <dgm:prSet/>
      <dgm:spPr/>
      <dgm:t>
        <a:bodyPr/>
        <a:lstStyle/>
        <a:p>
          <a:pPr rtl="0"/>
          <a:r>
            <a:rPr lang="en-US" smtClean="0"/>
            <a:t>Effect on the HX</a:t>
          </a:r>
          <a:endParaRPr lang="en-US"/>
        </a:p>
      </dgm:t>
    </dgm:pt>
    <dgm:pt modelId="{BE6EB889-E983-4FBA-8D52-1C36670B3ACA}" type="parTrans" cxnId="{381FBAB8-BB5E-403A-9E7F-BF64121F2B45}">
      <dgm:prSet/>
      <dgm:spPr/>
      <dgm:t>
        <a:bodyPr/>
        <a:lstStyle/>
        <a:p>
          <a:endParaRPr lang="en-US"/>
        </a:p>
      </dgm:t>
    </dgm:pt>
    <dgm:pt modelId="{2F9DE665-A5AE-4560-A856-D66251D9471E}" type="sibTrans" cxnId="{381FBAB8-BB5E-403A-9E7F-BF64121F2B45}">
      <dgm:prSet/>
      <dgm:spPr/>
      <dgm:t>
        <a:bodyPr/>
        <a:lstStyle/>
        <a:p>
          <a:endParaRPr lang="en-US"/>
        </a:p>
      </dgm:t>
    </dgm:pt>
    <dgm:pt modelId="{6467420A-4717-4116-9419-328AC29D2E2D}">
      <dgm:prSet/>
      <dgm:spPr/>
      <dgm:t>
        <a:bodyPr/>
        <a:lstStyle/>
        <a:p>
          <a:pPr rtl="0"/>
          <a:r>
            <a:rPr lang="en-US" smtClean="0"/>
            <a:t>Conclusion</a:t>
          </a:r>
          <a:endParaRPr lang="en-US"/>
        </a:p>
      </dgm:t>
    </dgm:pt>
    <dgm:pt modelId="{5CD8102B-3716-4572-ABF5-0C4E5CA6C966}" type="parTrans" cxnId="{DC6D80EB-636B-4D26-9FFE-91C574B2487D}">
      <dgm:prSet/>
      <dgm:spPr/>
      <dgm:t>
        <a:bodyPr/>
        <a:lstStyle/>
        <a:p>
          <a:endParaRPr lang="en-US"/>
        </a:p>
      </dgm:t>
    </dgm:pt>
    <dgm:pt modelId="{22BB8569-2CD1-4020-8533-1B3F5B16E8B3}" type="sibTrans" cxnId="{DC6D80EB-636B-4D26-9FFE-91C574B2487D}">
      <dgm:prSet/>
      <dgm:spPr/>
      <dgm:t>
        <a:bodyPr/>
        <a:lstStyle/>
        <a:p>
          <a:endParaRPr lang="en-US"/>
        </a:p>
      </dgm:t>
    </dgm:pt>
    <dgm:pt modelId="{932E8AE3-DCE2-4247-8A9A-A43356720CD1}">
      <dgm:prSet/>
      <dgm:spPr/>
      <dgm:t>
        <a:bodyPr/>
        <a:lstStyle/>
        <a:p>
          <a:pPr rtl="0"/>
          <a:r>
            <a:rPr lang="en-US" smtClean="0"/>
            <a:t>ACS variant</a:t>
          </a:r>
          <a:endParaRPr lang="en-US"/>
        </a:p>
      </dgm:t>
    </dgm:pt>
    <dgm:pt modelId="{2AC9933C-2EE2-4585-AAA9-40E9AFF4F88D}" type="parTrans" cxnId="{9FE3A9E2-EF44-4B64-8039-C047CEA98723}">
      <dgm:prSet/>
      <dgm:spPr/>
      <dgm:t>
        <a:bodyPr/>
        <a:lstStyle/>
        <a:p>
          <a:endParaRPr lang="en-US"/>
        </a:p>
      </dgm:t>
    </dgm:pt>
    <dgm:pt modelId="{2260B31A-AFA8-49E7-B594-2791727B3274}" type="sibTrans" cxnId="{9FE3A9E2-EF44-4B64-8039-C047CEA98723}">
      <dgm:prSet/>
      <dgm:spPr/>
      <dgm:t>
        <a:bodyPr/>
        <a:lstStyle/>
        <a:p>
          <a:endParaRPr lang="en-US"/>
        </a:p>
      </dgm:t>
    </dgm:pt>
    <dgm:pt modelId="{25AEE04A-C840-4194-A1DC-58067C7E0956}">
      <dgm:prSet/>
      <dgm:spPr/>
      <dgm:t>
        <a:bodyPr/>
        <a:lstStyle/>
        <a:p>
          <a:pPr rtl="0"/>
          <a:r>
            <a:rPr lang="en-US" smtClean="0"/>
            <a:t>Maps</a:t>
          </a:r>
          <a:endParaRPr lang="en-US"/>
        </a:p>
      </dgm:t>
    </dgm:pt>
    <dgm:pt modelId="{B1960707-B8AD-4954-ACCE-1AA363D73A59}" type="parTrans" cxnId="{038E0403-BA3C-4570-8089-4474B9FA49B4}">
      <dgm:prSet/>
      <dgm:spPr/>
      <dgm:t>
        <a:bodyPr/>
        <a:lstStyle/>
        <a:p>
          <a:endParaRPr lang="en-US"/>
        </a:p>
      </dgm:t>
    </dgm:pt>
    <dgm:pt modelId="{BA581692-94E9-453D-AB5D-578A741C9257}" type="sibTrans" cxnId="{038E0403-BA3C-4570-8089-4474B9FA49B4}">
      <dgm:prSet/>
      <dgm:spPr/>
      <dgm:t>
        <a:bodyPr/>
        <a:lstStyle/>
        <a:p>
          <a:endParaRPr lang="en-US"/>
        </a:p>
      </dgm:t>
    </dgm:pt>
    <dgm:pt modelId="{51A1A995-82DE-4D27-A4F7-F43A541379D1}">
      <dgm:prSet/>
      <dgm:spPr/>
      <dgm:t>
        <a:bodyPr/>
        <a:lstStyle/>
        <a:p>
          <a:pPr rtl="0"/>
          <a:r>
            <a:rPr lang="en-US" smtClean="0"/>
            <a:t>Efficiency gain</a:t>
          </a:r>
          <a:endParaRPr lang="en-US"/>
        </a:p>
      </dgm:t>
    </dgm:pt>
    <dgm:pt modelId="{A224C865-F41E-4932-9D93-71B1FF41F8F4}" type="parTrans" cxnId="{4D2463F2-24A0-47A7-A599-674C755F154A}">
      <dgm:prSet/>
      <dgm:spPr/>
      <dgm:t>
        <a:bodyPr/>
        <a:lstStyle/>
        <a:p>
          <a:endParaRPr lang="en-US"/>
        </a:p>
      </dgm:t>
    </dgm:pt>
    <dgm:pt modelId="{04C0F89C-2B00-435D-9963-0F1C61E4543D}" type="sibTrans" cxnId="{4D2463F2-24A0-47A7-A599-674C755F154A}">
      <dgm:prSet/>
      <dgm:spPr/>
      <dgm:t>
        <a:bodyPr/>
        <a:lstStyle/>
        <a:p>
          <a:endParaRPr lang="en-US"/>
        </a:p>
      </dgm:t>
    </dgm:pt>
    <dgm:pt modelId="{AF9FA759-F1EE-4377-B060-94349AF202C3}">
      <dgm:prSet/>
      <dgm:spPr/>
      <dgm:t>
        <a:bodyPr/>
        <a:lstStyle/>
        <a:p>
          <a:pPr rtl="0"/>
          <a:r>
            <a:rPr lang="en-US" smtClean="0"/>
            <a:t>IVFS/Cold ring issue</a:t>
          </a:r>
          <a:endParaRPr lang="en-US"/>
        </a:p>
      </dgm:t>
    </dgm:pt>
    <dgm:pt modelId="{AC497852-5814-4AAD-815C-9AC9DAFF771A}" type="parTrans" cxnId="{EE8E76ED-739E-4A29-ADEA-A0F9CE027F65}">
      <dgm:prSet/>
      <dgm:spPr/>
      <dgm:t>
        <a:bodyPr/>
        <a:lstStyle/>
        <a:p>
          <a:endParaRPr lang="en-US"/>
        </a:p>
      </dgm:t>
    </dgm:pt>
    <dgm:pt modelId="{748E06A8-6AD2-4C91-9375-0B38641F8B39}" type="sibTrans" cxnId="{EE8E76ED-739E-4A29-ADEA-A0F9CE027F65}">
      <dgm:prSet/>
      <dgm:spPr/>
      <dgm:t>
        <a:bodyPr/>
        <a:lstStyle/>
        <a:p>
          <a:endParaRPr lang="en-US"/>
        </a:p>
      </dgm:t>
    </dgm:pt>
    <dgm:pt modelId="{F79EA670-558B-4B81-8976-07DD82EA59FB}">
      <dgm:prSet/>
      <dgm:spPr/>
      <dgm:t>
        <a:bodyPr/>
        <a:lstStyle/>
        <a:p>
          <a:pPr rtl="0"/>
          <a:r>
            <a:rPr lang="en-US" smtClean="0"/>
            <a:t>Temperature trend</a:t>
          </a:r>
          <a:endParaRPr lang="en-US"/>
        </a:p>
      </dgm:t>
    </dgm:pt>
    <dgm:pt modelId="{7708E853-8CA0-4820-9B0A-EADB9FC8EABC}" type="parTrans" cxnId="{70EB543A-7AE8-44AC-9DFB-F110B60D1398}">
      <dgm:prSet/>
      <dgm:spPr/>
      <dgm:t>
        <a:bodyPr/>
        <a:lstStyle/>
        <a:p>
          <a:endParaRPr lang="en-US"/>
        </a:p>
      </dgm:t>
    </dgm:pt>
    <dgm:pt modelId="{EAF8EF64-2D07-4446-B107-1B71270F5E7F}" type="sibTrans" cxnId="{70EB543A-7AE8-44AC-9DFB-F110B60D1398}">
      <dgm:prSet/>
      <dgm:spPr/>
      <dgm:t>
        <a:bodyPr/>
        <a:lstStyle/>
        <a:p>
          <a:endParaRPr lang="en-US"/>
        </a:p>
      </dgm:t>
    </dgm:pt>
    <dgm:pt modelId="{4B3654B4-F467-4062-AC2B-560EC2A54C6D}">
      <dgm:prSet/>
      <dgm:spPr/>
      <dgm:t>
        <a:bodyPr/>
        <a:lstStyle/>
        <a:p>
          <a:pPr rtl="0"/>
          <a:r>
            <a:rPr lang="en-US" smtClean="0"/>
            <a:t>Possible solution</a:t>
          </a:r>
          <a:endParaRPr lang="en-US"/>
        </a:p>
      </dgm:t>
    </dgm:pt>
    <dgm:pt modelId="{CE40C8A0-D34A-4CE5-9084-D2B2B1FCE572}" type="parTrans" cxnId="{BD00FBFA-050A-4AF9-8406-72AC1E229DA7}">
      <dgm:prSet/>
      <dgm:spPr/>
      <dgm:t>
        <a:bodyPr/>
        <a:lstStyle/>
        <a:p>
          <a:endParaRPr lang="en-US"/>
        </a:p>
      </dgm:t>
    </dgm:pt>
    <dgm:pt modelId="{5286E95B-AF3D-4AD3-960C-657F821AADE0}" type="sibTrans" cxnId="{BD00FBFA-050A-4AF9-8406-72AC1E229DA7}">
      <dgm:prSet/>
      <dgm:spPr/>
      <dgm:t>
        <a:bodyPr/>
        <a:lstStyle/>
        <a:p>
          <a:endParaRPr lang="en-US"/>
        </a:p>
      </dgm:t>
    </dgm:pt>
    <dgm:pt modelId="{D67895A3-5D66-4990-8CF2-58F308294C63}" type="pres">
      <dgm:prSet presAssocID="{24FECF42-7B8B-4A9E-B3B3-FEB152CA9B55}" presName="diagram" presStyleCnt="0">
        <dgm:presLayoutVars>
          <dgm:chPref val="1"/>
          <dgm:dir/>
          <dgm:animOne val="branch"/>
          <dgm:animLvl val="lvl"/>
          <dgm:resizeHandles/>
        </dgm:presLayoutVars>
      </dgm:prSet>
      <dgm:spPr/>
      <dgm:t>
        <a:bodyPr/>
        <a:lstStyle/>
        <a:p>
          <a:endParaRPr lang="en-US"/>
        </a:p>
      </dgm:t>
    </dgm:pt>
    <dgm:pt modelId="{0005066A-00FC-4C3C-9867-C9A691B0CCA8}" type="pres">
      <dgm:prSet presAssocID="{F8728028-28D7-49D2-9363-CEB5AA6268D0}" presName="root" presStyleCnt="0"/>
      <dgm:spPr/>
    </dgm:pt>
    <dgm:pt modelId="{2317A426-815C-488A-A445-66301E1104A4}" type="pres">
      <dgm:prSet presAssocID="{F8728028-28D7-49D2-9363-CEB5AA6268D0}" presName="rootComposite" presStyleCnt="0"/>
      <dgm:spPr/>
    </dgm:pt>
    <dgm:pt modelId="{E72126EE-F97E-448A-B9A5-2B1170A1216B}" type="pres">
      <dgm:prSet presAssocID="{F8728028-28D7-49D2-9363-CEB5AA6268D0}" presName="rootText" presStyleLbl="node1" presStyleIdx="0" presStyleCnt="5"/>
      <dgm:spPr/>
      <dgm:t>
        <a:bodyPr/>
        <a:lstStyle/>
        <a:p>
          <a:endParaRPr lang="en-US"/>
        </a:p>
      </dgm:t>
    </dgm:pt>
    <dgm:pt modelId="{C4AC5DA9-8614-458A-BB20-D4CF726F602B}" type="pres">
      <dgm:prSet presAssocID="{F8728028-28D7-49D2-9363-CEB5AA6268D0}" presName="rootConnector" presStyleLbl="node1" presStyleIdx="0" presStyleCnt="5"/>
      <dgm:spPr/>
      <dgm:t>
        <a:bodyPr/>
        <a:lstStyle/>
        <a:p>
          <a:endParaRPr lang="en-US"/>
        </a:p>
      </dgm:t>
    </dgm:pt>
    <dgm:pt modelId="{C0974025-32DC-4F8A-B6F7-F54816201AE2}" type="pres">
      <dgm:prSet presAssocID="{F8728028-28D7-49D2-9363-CEB5AA6268D0}" presName="childShape" presStyleCnt="0"/>
      <dgm:spPr/>
    </dgm:pt>
    <dgm:pt modelId="{67893F80-77E3-49A2-9B4B-E4DA79CFA959}" type="pres">
      <dgm:prSet presAssocID="{6D492AF3-45CC-463B-9D02-94351BE1E5D6}" presName="Name13" presStyleLbl="parChTrans1D2" presStyleIdx="0" presStyleCnt="16"/>
      <dgm:spPr/>
      <dgm:t>
        <a:bodyPr/>
        <a:lstStyle/>
        <a:p>
          <a:endParaRPr lang="en-US"/>
        </a:p>
      </dgm:t>
    </dgm:pt>
    <dgm:pt modelId="{0A9F67FB-E9BD-4A4B-A1BB-9226FA939717}" type="pres">
      <dgm:prSet presAssocID="{035993BB-3F11-4A85-B6AE-693543419336}" presName="childText" presStyleLbl="bgAcc1" presStyleIdx="0" presStyleCnt="16">
        <dgm:presLayoutVars>
          <dgm:bulletEnabled val="1"/>
        </dgm:presLayoutVars>
      </dgm:prSet>
      <dgm:spPr/>
      <dgm:t>
        <a:bodyPr/>
        <a:lstStyle/>
        <a:p>
          <a:endParaRPr lang="en-US"/>
        </a:p>
      </dgm:t>
    </dgm:pt>
    <dgm:pt modelId="{AA168A38-2821-4835-A485-9D77BC0F43A7}" type="pres">
      <dgm:prSet presAssocID="{41B2F138-794E-46C0-9B6A-EB4DB1CCE9D0}" presName="Name13" presStyleLbl="parChTrans1D2" presStyleIdx="1" presStyleCnt="16"/>
      <dgm:spPr/>
      <dgm:t>
        <a:bodyPr/>
        <a:lstStyle/>
        <a:p>
          <a:endParaRPr lang="en-US"/>
        </a:p>
      </dgm:t>
    </dgm:pt>
    <dgm:pt modelId="{DCAF119B-59EE-4DEC-A75A-897E1CFD32A0}" type="pres">
      <dgm:prSet presAssocID="{D16BDA2F-9D29-4DB4-8F4C-B5F221209DCB}" presName="childText" presStyleLbl="bgAcc1" presStyleIdx="1" presStyleCnt="16">
        <dgm:presLayoutVars>
          <dgm:bulletEnabled val="1"/>
        </dgm:presLayoutVars>
      </dgm:prSet>
      <dgm:spPr/>
      <dgm:t>
        <a:bodyPr/>
        <a:lstStyle/>
        <a:p>
          <a:endParaRPr lang="en-US"/>
        </a:p>
      </dgm:t>
    </dgm:pt>
    <dgm:pt modelId="{0D0E79D6-E0AE-47D0-B9D5-7A36B9950C46}" type="pres">
      <dgm:prSet presAssocID="{6D7DDAE7-969F-47E5-94AD-59334394409F}" presName="Name13" presStyleLbl="parChTrans1D2" presStyleIdx="2" presStyleCnt="16"/>
      <dgm:spPr/>
      <dgm:t>
        <a:bodyPr/>
        <a:lstStyle/>
        <a:p>
          <a:endParaRPr lang="en-US"/>
        </a:p>
      </dgm:t>
    </dgm:pt>
    <dgm:pt modelId="{DA3CDA88-C96D-470F-AC15-3322C9C098A8}" type="pres">
      <dgm:prSet presAssocID="{9607D726-B026-4648-929E-FC61A3873ADA}" presName="childText" presStyleLbl="bgAcc1" presStyleIdx="2" presStyleCnt="16">
        <dgm:presLayoutVars>
          <dgm:bulletEnabled val="1"/>
        </dgm:presLayoutVars>
      </dgm:prSet>
      <dgm:spPr/>
      <dgm:t>
        <a:bodyPr/>
        <a:lstStyle/>
        <a:p>
          <a:endParaRPr lang="en-US"/>
        </a:p>
      </dgm:t>
    </dgm:pt>
    <dgm:pt modelId="{80B51F80-6A11-48C7-841A-83A9CF820301}" type="pres">
      <dgm:prSet presAssocID="{81EFDA18-44BA-4E88-BE32-DB773CD4C1A7}" presName="Name13" presStyleLbl="parChTrans1D2" presStyleIdx="3" presStyleCnt="16"/>
      <dgm:spPr/>
      <dgm:t>
        <a:bodyPr/>
        <a:lstStyle/>
        <a:p>
          <a:endParaRPr lang="en-US"/>
        </a:p>
      </dgm:t>
    </dgm:pt>
    <dgm:pt modelId="{0DE77CCF-366E-42B6-9F75-224DD41E2D8E}" type="pres">
      <dgm:prSet presAssocID="{5D900915-181A-4DBA-BE6E-51889943CFE5}" presName="childText" presStyleLbl="bgAcc1" presStyleIdx="3" presStyleCnt="16">
        <dgm:presLayoutVars>
          <dgm:bulletEnabled val="1"/>
        </dgm:presLayoutVars>
      </dgm:prSet>
      <dgm:spPr/>
      <dgm:t>
        <a:bodyPr/>
        <a:lstStyle/>
        <a:p>
          <a:endParaRPr lang="en-US"/>
        </a:p>
      </dgm:t>
    </dgm:pt>
    <dgm:pt modelId="{945DB60E-1DB1-4095-A51A-DCEAEEC87534}" type="pres">
      <dgm:prSet presAssocID="{28CBB93C-847E-4FAA-A919-C7A5B14B8F33}" presName="root" presStyleCnt="0"/>
      <dgm:spPr/>
    </dgm:pt>
    <dgm:pt modelId="{F52E66CE-DC25-42C6-A625-90E7FEA4176A}" type="pres">
      <dgm:prSet presAssocID="{28CBB93C-847E-4FAA-A919-C7A5B14B8F33}" presName="rootComposite" presStyleCnt="0"/>
      <dgm:spPr/>
    </dgm:pt>
    <dgm:pt modelId="{424A01C7-581C-4E1A-9E91-C99B39DA874B}" type="pres">
      <dgm:prSet presAssocID="{28CBB93C-847E-4FAA-A919-C7A5B14B8F33}" presName="rootText" presStyleLbl="node1" presStyleIdx="1" presStyleCnt="5"/>
      <dgm:spPr/>
      <dgm:t>
        <a:bodyPr/>
        <a:lstStyle/>
        <a:p>
          <a:endParaRPr lang="en-US"/>
        </a:p>
      </dgm:t>
    </dgm:pt>
    <dgm:pt modelId="{513DB451-3CF4-4675-8636-A07FB5F3E668}" type="pres">
      <dgm:prSet presAssocID="{28CBB93C-847E-4FAA-A919-C7A5B14B8F33}" presName="rootConnector" presStyleLbl="node1" presStyleIdx="1" presStyleCnt="5"/>
      <dgm:spPr/>
      <dgm:t>
        <a:bodyPr/>
        <a:lstStyle/>
        <a:p>
          <a:endParaRPr lang="en-US"/>
        </a:p>
      </dgm:t>
    </dgm:pt>
    <dgm:pt modelId="{92FAB1D3-B56E-4191-9AC6-6D1C7716F2BA}" type="pres">
      <dgm:prSet presAssocID="{28CBB93C-847E-4FAA-A919-C7A5B14B8F33}" presName="childShape" presStyleCnt="0"/>
      <dgm:spPr/>
    </dgm:pt>
    <dgm:pt modelId="{CDDFB518-71D1-4AFA-9E5E-A2B76AA9A831}" type="pres">
      <dgm:prSet presAssocID="{2C8BEA87-7BF8-45B0-ABDC-275FCBEB9289}" presName="Name13" presStyleLbl="parChTrans1D2" presStyleIdx="4" presStyleCnt="16"/>
      <dgm:spPr/>
      <dgm:t>
        <a:bodyPr/>
        <a:lstStyle/>
        <a:p>
          <a:endParaRPr lang="en-US"/>
        </a:p>
      </dgm:t>
    </dgm:pt>
    <dgm:pt modelId="{5D8F0DFF-C437-4809-A280-D7D5D6D8C517}" type="pres">
      <dgm:prSet presAssocID="{1E179737-00B4-405D-A118-4E3CBEFBC32E}" presName="childText" presStyleLbl="bgAcc1" presStyleIdx="4" presStyleCnt="16">
        <dgm:presLayoutVars>
          <dgm:bulletEnabled val="1"/>
        </dgm:presLayoutVars>
      </dgm:prSet>
      <dgm:spPr/>
      <dgm:t>
        <a:bodyPr/>
        <a:lstStyle/>
        <a:p>
          <a:endParaRPr lang="en-US"/>
        </a:p>
      </dgm:t>
    </dgm:pt>
    <dgm:pt modelId="{B68CB0A9-C155-4E93-82D0-E95A2D3FE150}" type="pres">
      <dgm:prSet presAssocID="{A0CFE632-83CD-4AC7-8A6F-04F8D1D38310}" presName="Name13" presStyleLbl="parChTrans1D2" presStyleIdx="5" presStyleCnt="16"/>
      <dgm:spPr/>
      <dgm:t>
        <a:bodyPr/>
        <a:lstStyle/>
        <a:p>
          <a:endParaRPr lang="en-US"/>
        </a:p>
      </dgm:t>
    </dgm:pt>
    <dgm:pt modelId="{4043FCDD-7E4C-4891-A7C3-BEBFAB485E78}" type="pres">
      <dgm:prSet presAssocID="{D7CF15BD-2F0A-474F-9DCD-A2F1D2EAE562}" presName="childText" presStyleLbl="bgAcc1" presStyleIdx="5" presStyleCnt="16">
        <dgm:presLayoutVars>
          <dgm:bulletEnabled val="1"/>
        </dgm:presLayoutVars>
      </dgm:prSet>
      <dgm:spPr/>
      <dgm:t>
        <a:bodyPr/>
        <a:lstStyle/>
        <a:p>
          <a:endParaRPr lang="en-US"/>
        </a:p>
      </dgm:t>
    </dgm:pt>
    <dgm:pt modelId="{85DF72BC-E6BF-4FF8-827E-E8568F88EA06}" type="pres">
      <dgm:prSet presAssocID="{20311012-569D-4BA8-B230-2F0DB39ADD7B}" presName="Name13" presStyleLbl="parChTrans1D2" presStyleIdx="6" presStyleCnt="16"/>
      <dgm:spPr/>
      <dgm:t>
        <a:bodyPr/>
        <a:lstStyle/>
        <a:p>
          <a:endParaRPr lang="en-US"/>
        </a:p>
      </dgm:t>
    </dgm:pt>
    <dgm:pt modelId="{AA5C4B84-691E-4050-B080-E75B2F5C1358}" type="pres">
      <dgm:prSet presAssocID="{156136F8-E662-409A-9E65-A0EFBE47A49B}" presName="childText" presStyleLbl="bgAcc1" presStyleIdx="6" presStyleCnt="16">
        <dgm:presLayoutVars>
          <dgm:bulletEnabled val="1"/>
        </dgm:presLayoutVars>
      </dgm:prSet>
      <dgm:spPr/>
      <dgm:t>
        <a:bodyPr/>
        <a:lstStyle/>
        <a:p>
          <a:endParaRPr lang="en-US"/>
        </a:p>
      </dgm:t>
    </dgm:pt>
    <dgm:pt modelId="{BAA58257-CD20-4AB4-A99D-D1CEB3CC58D4}" type="pres">
      <dgm:prSet presAssocID="{23755235-BFD5-4E21-8BE8-506E67B866DF}" presName="Name13" presStyleLbl="parChTrans1D2" presStyleIdx="7" presStyleCnt="16"/>
      <dgm:spPr/>
      <dgm:t>
        <a:bodyPr/>
        <a:lstStyle/>
        <a:p>
          <a:endParaRPr lang="en-US"/>
        </a:p>
      </dgm:t>
    </dgm:pt>
    <dgm:pt modelId="{36D6C905-5773-41B0-A094-EACF40158899}" type="pres">
      <dgm:prSet presAssocID="{1F6B6406-6385-401E-9E49-6EDF6C400FD8}" presName="childText" presStyleLbl="bgAcc1" presStyleIdx="7" presStyleCnt="16">
        <dgm:presLayoutVars>
          <dgm:bulletEnabled val="1"/>
        </dgm:presLayoutVars>
      </dgm:prSet>
      <dgm:spPr/>
      <dgm:t>
        <a:bodyPr/>
        <a:lstStyle/>
        <a:p>
          <a:endParaRPr lang="en-US"/>
        </a:p>
      </dgm:t>
    </dgm:pt>
    <dgm:pt modelId="{D9021301-E55D-420E-82FB-5B0BDCCA7643}" type="pres">
      <dgm:prSet presAssocID="{73ADC58C-ED73-4B2F-AF81-E22DE7744A34}" presName="root" presStyleCnt="0"/>
      <dgm:spPr/>
    </dgm:pt>
    <dgm:pt modelId="{B009149F-E20A-4415-8A5A-169193A24434}" type="pres">
      <dgm:prSet presAssocID="{73ADC58C-ED73-4B2F-AF81-E22DE7744A34}" presName="rootComposite" presStyleCnt="0"/>
      <dgm:spPr/>
    </dgm:pt>
    <dgm:pt modelId="{5CF452E5-BFEB-4D49-BD47-31715DF35DD5}" type="pres">
      <dgm:prSet presAssocID="{73ADC58C-ED73-4B2F-AF81-E22DE7744A34}" presName="rootText" presStyleLbl="node1" presStyleIdx="2" presStyleCnt="5"/>
      <dgm:spPr/>
      <dgm:t>
        <a:bodyPr/>
        <a:lstStyle/>
        <a:p>
          <a:endParaRPr lang="en-US"/>
        </a:p>
      </dgm:t>
    </dgm:pt>
    <dgm:pt modelId="{EC1E6EE9-2842-46CE-BBE5-FF445AAFA3E5}" type="pres">
      <dgm:prSet presAssocID="{73ADC58C-ED73-4B2F-AF81-E22DE7744A34}" presName="rootConnector" presStyleLbl="node1" presStyleIdx="2" presStyleCnt="5"/>
      <dgm:spPr/>
      <dgm:t>
        <a:bodyPr/>
        <a:lstStyle/>
        <a:p>
          <a:endParaRPr lang="en-US"/>
        </a:p>
      </dgm:t>
    </dgm:pt>
    <dgm:pt modelId="{39FBDC8A-A59F-43F9-B9F9-95986984ACBF}" type="pres">
      <dgm:prSet presAssocID="{73ADC58C-ED73-4B2F-AF81-E22DE7744A34}" presName="childShape" presStyleCnt="0"/>
      <dgm:spPr/>
    </dgm:pt>
    <dgm:pt modelId="{8EBFCFEE-CB6E-44C8-92D0-95387014C619}" type="pres">
      <dgm:prSet presAssocID="{BA4F581A-5DCB-437E-8452-6D77EEFD26DA}" presName="Name13" presStyleLbl="parChTrans1D2" presStyleIdx="8" presStyleCnt="16"/>
      <dgm:spPr/>
      <dgm:t>
        <a:bodyPr/>
        <a:lstStyle/>
        <a:p>
          <a:endParaRPr lang="en-US"/>
        </a:p>
      </dgm:t>
    </dgm:pt>
    <dgm:pt modelId="{4EB777BC-53F8-4247-BF3C-C1FFC1361185}" type="pres">
      <dgm:prSet presAssocID="{99C78F89-4F49-46C4-8680-3B066A5B0D62}" presName="childText" presStyleLbl="bgAcc1" presStyleIdx="8" presStyleCnt="16">
        <dgm:presLayoutVars>
          <dgm:bulletEnabled val="1"/>
        </dgm:presLayoutVars>
      </dgm:prSet>
      <dgm:spPr/>
      <dgm:t>
        <a:bodyPr/>
        <a:lstStyle/>
        <a:p>
          <a:endParaRPr lang="en-US"/>
        </a:p>
      </dgm:t>
    </dgm:pt>
    <dgm:pt modelId="{3B336EEF-8552-40E3-9EC4-6AF26B8883C9}" type="pres">
      <dgm:prSet presAssocID="{B9AEE197-6373-4FE1-8C16-16161A1A12EF}" presName="Name13" presStyleLbl="parChTrans1D2" presStyleIdx="9" presStyleCnt="16"/>
      <dgm:spPr/>
      <dgm:t>
        <a:bodyPr/>
        <a:lstStyle/>
        <a:p>
          <a:endParaRPr lang="en-US"/>
        </a:p>
      </dgm:t>
    </dgm:pt>
    <dgm:pt modelId="{2EEC956B-0CAD-436A-ABDD-5285395ED84A}" type="pres">
      <dgm:prSet presAssocID="{8BA3DD46-051D-44AE-A530-1B272511E655}" presName="childText" presStyleLbl="bgAcc1" presStyleIdx="9" presStyleCnt="16">
        <dgm:presLayoutVars>
          <dgm:bulletEnabled val="1"/>
        </dgm:presLayoutVars>
      </dgm:prSet>
      <dgm:spPr/>
      <dgm:t>
        <a:bodyPr/>
        <a:lstStyle/>
        <a:p>
          <a:endParaRPr lang="en-US"/>
        </a:p>
      </dgm:t>
    </dgm:pt>
    <dgm:pt modelId="{9A12D4A2-B47B-401C-BC16-7635CFC160C6}" type="pres">
      <dgm:prSet presAssocID="{BE6EB889-E983-4FBA-8D52-1C36670B3ACA}" presName="Name13" presStyleLbl="parChTrans1D2" presStyleIdx="10" presStyleCnt="16"/>
      <dgm:spPr/>
      <dgm:t>
        <a:bodyPr/>
        <a:lstStyle/>
        <a:p>
          <a:endParaRPr lang="en-US"/>
        </a:p>
      </dgm:t>
    </dgm:pt>
    <dgm:pt modelId="{CB5F5BA8-94B2-4E5D-A70D-4EC3D2386766}" type="pres">
      <dgm:prSet presAssocID="{046FDD51-0146-444C-9050-7C1B2F908DA3}" presName="childText" presStyleLbl="bgAcc1" presStyleIdx="10" presStyleCnt="16">
        <dgm:presLayoutVars>
          <dgm:bulletEnabled val="1"/>
        </dgm:presLayoutVars>
      </dgm:prSet>
      <dgm:spPr/>
      <dgm:t>
        <a:bodyPr/>
        <a:lstStyle/>
        <a:p>
          <a:endParaRPr lang="en-US"/>
        </a:p>
      </dgm:t>
    </dgm:pt>
    <dgm:pt modelId="{5E3E2F77-10F7-4DA6-8058-4EB47F1AC231}" type="pres">
      <dgm:prSet presAssocID="{5CD8102B-3716-4572-ABF5-0C4E5CA6C966}" presName="Name13" presStyleLbl="parChTrans1D2" presStyleIdx="11" presStyleCnt="16"/>
      <dgm:spPr/>
      <dgm:t>
        <a:bodyPr/>
        <a:lstStyle/>
        <a:p>
          <a:endParaRPr lang="en-US"/>
        </a:p>
      </dgm:t>
    </dgm:pt>
    <dgm:pt modelId="{1D301248-5A86-4DB3-BEE6-D1D386B0968D}" type="pres">
      <dgm:prSet presAssocID="{6467420A-4717-4116-9419-328AC29D2E2D}" presName="childText" presStyleLbl="bgAcc1" presStyleIdx="11" presStyleCnt="16">
        <dgm:presLayoutVars>
          <dgm:bulletEnabled val="1"/>
        </dgm:presLayoutVars>
      </dgm:prSet>
      <dgm:spPr/>
      <dgm:t>
        <a:bodyPr/>
        <a:lstStyle/>
        <a:p>
          <a:endParaRPr lang="en-US"/>
        </a:p>
      </dgm:t>
    </dgm:pt>
    <dgm:pt modelId="{328156CB-3CFE-46D0-9668-A4D337A31D24}" type="pres">
      <dgm:prSet presAssocID="{932E8AE3-DCE2-4247-8A9A-A43356720CD1}" presName="root" presStyleCnt="0"/>
      <dgm:spPr/>
    </dgm:pt>
    <dgm:pt modelId="{F3777CDC-3744-4B7F-BA03-4FC549BB6749}" type="pres">
      <dgm:prSet presAssocID="{932E8AE3-DCE2-4247-8A9A-A43356720CD1}" presName="rootComposite" presStyleCnt="0"/>
      <dgm:spPr/>
    </dgm:pt>
    <dgm:pt modelId="{76BC93D1-4E78-4694-9B12-D22E38A7AF48}" type="pres">
      <dgm:prSet presAssocID="{932E8AE3-DCE2-4247-8A9A-A43356720CD1}" presName="rootText" presStyleLbl="node1" presStyleIdx="3" presStyleCnt="5"/>
      <dgm:spPr/>
      <dgm:t>
        <a:bodyPr/>
        <a:lstStyle/>
        <a:p>
          <a:endParaRPr lang="en-US"/>
        </a:p>
      </dgm:t>
    </dgm:pt>
    <dgm:pt modelId="{D23B23FB-543F-469E-AF9B-65E859D75752}" type="pres">
      <dgm:prSet presAssocID="{932E8AE3-DCE2-4247-8A9A-A43356720CD1}" presName="rootConnector" presStyleLbl="node1" presStyleIdx="3" presStyleCnt="5"/>
      <dgm:spPr/>
      <dgm:t>
        <a:bodyPr/>
        <a:lstStyle/>
        <a:p>
          <a:endParaRPr lang="en-US"/>
        </a:p>
      </dgm:t>
    </dgm:pt>
    <dgm:pt modelId="{F09A93FE-B3AB-4690-9581-8D51E65F00A2}" type="pres">
      <dgm:prSet presAssocID="{932E8AE3-DCE2-4247-8A9A-A43356720CD1}" presName="childShape" presStyleCnt="0"/>
      <dgm:spPr/>
    </dgm:pt>
    <dgm:pt modelId="{8554846E-8D1E-43BF-8C3D-B13A3B629BC8}" type="pres">
      <dgm:prSet presAssocID="{B1960707-B8AD-4954-ACCE-1AA363D73A59}" presName="Name13" presStyleLbl="parChTrans1D2" presStyleIdx="12" presStyleCnt="16"/>
      <dgm:spPr/>
      <dgm:t>
        <a:bodyPr/>
        <a:lstStyle/>
        <a:p>
          <a:endParaRPr lang="en-US"/>
        </a:p>
      </dgm:t>
    </dgm:pt>
    <dgm:pt modelId="{38A0B0FC-C18A-4BD7-9F00-34977FB1F857}" type="pres">
      <dgm:prSet presAssocID="{25AEE04A-C840-4194-A1DC-58067C7E0956}" presName="childText" presStyleLbl="bgAcc1" presStyleIdx="12" presStyleCnt="16">
        <dgm:presLayoutVars>
          <dgm:bulletEnabled val="1"/>
        </dgm:presLayoutVars>
      </dgm:prSet>
      <dgm:spPr/>
      <dgm:t>
        <a:bodyPr/>
        <a:lstStyle/>
        <a:p>
          <a:endParaRPr lang="en-US"/>
        </a:p>
      </dgm:t>
    </dgm:pt>
    <dgm:pt modelId="{C3518552-3E7E-4401-9EB9-9E3C8C7C8D7F}" type="pres">
      <dgm:prSet presAssocID="{A224C865-F41E-4932-9D93-71B1FF41F8F4}" presName="Name13" presStyleLbl="parChTrans1D2" presStyleIdx="13" presStyleCnt="16"/>
      <dgm:spPr/>
      <dgm:t>
        <a:bodyPr/>
        <a:lstStyle/>
        <a:p>
          <a:endParaRPr lang="en-US"/>
        </a:p>
      </dgm:t>
    </dgm:pt>
    <dgm:pt modelId="{1DF49B37-671E-4B95-B887-1AC94F85681D}" type="pres">
      <dgm:prSet presAssocID="{51A1A995-82DE-4D27-A4F7-F43A541379D1}" presName="childText" presStyleLbl="bgAcc1" presStyleIdx="13" presStyleCnt="16">
        <dgm:presLayoutVars>
          <dgm:bulletEnabled val="1"/>
        </dgm:presLayoutVars>
      </dgm:prSet>
      <dgm:spPr/>
      <dgm:t>
        <a:bodyPr/>
        <a:lstStyle/>
        <a:p>
          <a:endParaRPr lang="en-US"/>
        </a:p>
      </dgm:t>
    </dgm:pt>
    <dgm:pt modelId="{613C7F6D-7CBC-4948-9044-C76E27EEA8A2}" type="pres">
      <dgm:prSet presAssocID="{AF9FA759-F1EE-4377-B060-94349AF202C3}" presName="root" presStyleCnt="0"/>
      <dgm:spPr/>
    </dgm:pt>
    <dgm:pt modelId="{1B166A73-1DD1-48DF-8090-239F2C5654B0}" type="pres">
      <dgm:prSet presAssocID="{AF9FA759-F1EE-4377-B060-94349AF202C3}" presName="rootComposite" presStyleCnt="0"/>
      <dgm:spPr/>
    </dgm:pt>
    <dgm:pt modelId="{6C564E49-AC09-4AAD-86BE-D94A81EE2F02}" type="pres">
      <dgm:prSet presAssocID="{AF9FA759-F1EE-4377-B060-94349AF202C3}" presName="rootText" presStyleLbl="node1" presStyleIdx="4" presStyleCnt="5"/>
      <dgm:spPr/>
      <dgm:t>
        <a:bodyPr/>
        <a:lstStyle/>
        <a:p>
          <a:endParaRPr lang="en-US"/>
        </a:p>
      </dgm:t>
    </dgm:pt>
    <dgm:pt modelId="{DF0A0C9C-6D8F-4AB4-8F67-9D9B27467210}" type="pres">
      <dgm:prSet presAssocID="{AF9FA759-F1EE-4377-B060-94349AF202C3}" presName="rootConnector" presStyleLbl="node1" presStyleIdx="4" presStyleCnt="5"/>
      <dgm:spPr/>
      <dgm:t>
        <a:bodyPr/>
        <a:lstStyle/>
        <a:p>
          <a:endParaRPr lang="en-US"/>
        </a:p>
      </dgm:t>
    </dgm:pt>
    <dgm:pt modelId="{02972115-CC80-4AAC-B953-1B149D6A8742}" type="pres">
      <dgm:prSet presAssocID="{AF9FA759-F1EE-4377-B060-94349AF202C3}" presName="childShape" presStyleCnt="0"/>
      <dgm:spPr/>
    </dgm:pt>
    <dgm:pt modelId="{D261E0E4-F8AD-4646-A0F9-4F75B8688B20}" type="pres">
      <dgm:prSet presAssocID="{7708E853-8CA0-4820-9B0A-EADB9FC8EABC}" presName="Name13" presStyleLbl="parChTrans1D2" presStyleIdx="14" presStyleCnt="16"/>
      <dgm:spPr/>
      <dgm:t>
        <a:bodyPr/>
        <a:lstStyle/>
        <a:p>
          <a:endParaRPr lang="en-US"/>
        </a:p>
      </dgm:t>
    </dgm:pt>
    <dgm:pt modelId="{542FA97B-1C11-473F-A0CE-48DACE6954C6}" type="pres">
      <dgm:prSet presAssocID="{F79EA670-558B-4B81-8976-07DD82EA59FB}" presName="childText" presStyleLbl="bgAcc1" presStyleIdx="14" presStyleCnt="16">
        <dgm:presLayoutVars>
          <dgm:bulletEnabled val="1"/>
        </dgm:presLayoutVars>
      </dgm:prSet>
      <dgm:spPr/>
      <dgm:t>
        <a:bodyPr/>
        <a:lstStyle/>
        <a:p>
          <a:endParaRPr lang="en-US"/>
        </a:p>
      </dgm:t>
    </dgm:pt>
    <dgm:pt modelId="{6F4C8BE0-CEBB-4756-8DA1-5626E0529BDD}" type="pres">
      <dgm:prSet presAssocID="{CE40C8A0-D34A-4CE5-9084-D2B2B1FCE572}" presName="Name13" presStyleLbl="parChTrans1D2" presStyleIdx="15" presStyleCnt="16"/>
      <dgm:spPr/>
      <dgm:t>
        <a:bodyPr/>
        <a:lstStyle/>
        <a:p>
          <a:endParaRPr lang="en-US"/>
        </a:p>
      </dgm:t>
    </dgm:pt>
    <dgm:pt modelId="{D34493FE-6657-4821-8972-74C89B810287}" type="pres">
      <dgm:prSet presAssocID="{4B3654B4-F467-4062-AC2B-560EC2A54C6D}" presName="childText" presStyleLbl="bgAcc1" presStyleIdx="15" presStyleCnt="16">
        <dgm:presLayoutVars>
          <dgm:bulletEnabled val="1"/>
        </dgm:presLayoutVars>
      </dgm:prSet>
      <dgm:spPr/>
      <dgm:t>
        <a:bodyPr/>
        <a:lstStyle/>
        <a:p>
          <a:endParaRPr lang="en-US"/>
        </a:p>
      </dgm:t>
    </dgm:pt>
  </dgm:ptLst>
  <dgm:cxnLst>
    <dgm:cxn modelId="{F6549C2E-299C-4B90-85B6-D1F017144061}" type="presOf" srcId="{02A6CB5C-7A77-4905-8366-44A65CF58CDA}" destId="{4043FCDD-7E4C-4891-A7C3-BEBFAB485E78}" srcOrd="0" destOrd="3" presId="urn:microsoft.com/office/officeart/2005/8/layout/hierarchy3"/>
    <dgm:cxn modelId="{FB3F1B13-893E-4AB6-9A6F-C2E20313B63A}" type="presOf" srcId="{B1960707-B8AD-4954-ACCE-1AA363D73A59}" destId="{8554846E-8D1E-43BF-8C3D-B13A3B629BC8}" srcOrd="0" destOrd="0" presId="urn:microsoft.com/office/officeart/2005/8/layout/hierarchy3"/>
    <dgm:cxn modelId="{D482D9A4-BA7A-442C-B26B-694E22BD26B4}" type="presOf" srcId="{932E8AE3-DCE2-4247-8A9A-A43356720CD1}" destId="{76BC93D1-4E78-4694-9B12-D22E38A7AF48}" srcOrd="0" destOrd="0" presId="urn:microsoft.com/office/officeart/2005/8/layout/hierarchy3"/>
    <dgm:cxn modelId="{2BB1070E-40C3-4759-BA85-68380093BF62}" type="presOf" srcId="{73ADC58C-ED73-4B2F-AF81-E22DE7744A34}" destId="{5CF452E5-BFEB-4D49-BD47-31715DF35DD5}" srcOrd="0" destOrd="0" presId="urn:microsoft.com/office/officeart/2005/8/layout/hierarchy3"/>
    <dgm:cxn modelId="{0023A4BA-E214-40A6-A06A-FF84D58E3AD8}" type="presOf" srcId="{C115FB93-3BDE-4FAB-B4FC-C8D00A6F51F2}" destId="{5D8F0DFF-C437-4809-A280-D7D5D6D8C517}" srcOrd="0" destOrd="2" presId="urn:microsoft.com/office/officeart/2005/8/layout/hierarchy3"/>
    <dgm:cxn modelId="{1659194D-4F23-4F7A-B750-36C6381AD8CC}" type="presOf" srcId="{79262566-B831-43EB-A44F-5732A404875D}" destId="{0DE77CCF-366E-42B6-9F75-224DD41E2D8E}" srcOrd="0" destOrd="3" presId="urn:microsoft.com/office/officeart/2005/8/layout/hierarchy3"/>
    <dgm:cxn modelId="{35632509-B6AE-4985-8A37-A46C776A3BBA}" type="presOf" srcId="{A224C865-F41E-4932-9D93-71B1FF41F8F4}" destId="{C3518552-3E7E-4401-9EB9-9E3C8C7C8D7F}" srcOrd="0" destOrd="0" presId="urn:microsoft.com/office/officeart/2005/8/layout/hierarchy3"/>
    <dgm:cxn modelId="{36F1C929-D99D-4C1B-8E2F-757202FE19C5}" srcId="{D16BDA2F-9D29-4DB4-8F4C-B5F221209DCB}" destId="{550B14ED-E77B-450C-A910-DE4984ECBCCD}" srcOrd="3" destOrd="0" parTransId="{712D75C7-FA7C-4FA5-BF60-97345377845F}" sibTransId="{AE57AB15-3D95-4311-9E75-19ACE58ED753}"/>
    <dgm:cxn modelId="{BD00FBFA-050A-4AF9-8406-72AC1E229DA7}" srcId="{AF9FA759-F1EE-4377-B060-94349AF202C3}" destId="{4B3654B4-F467-4062-AC2B-560EC2A54C6D}" srcOrd="1" destOrd="0" parTransId="{CE40C8A0-D34A-4CE5-9084-D2B2B1FCE572}" sibTransId="{5286E95B-AF3D-4AD3-960C-657F821AADE0}"/>
    <dgm:cxn modelId="{7AEDAD73-37DF-4277-8B66-08EAE1588896}" type="presOf" srcId="{F8728028-28D7-49D2-9363-CEB5AA6268D0}" destId="{C4AC5DA9-8614-458A-BB20-D4CF726F602B}" srcOrd="1" destOrd="0" presId="urn:microsoft.com/office/officeart/2005/8/layout/hierarchy3"/>
    <dgm:cxn modelId="{0D3C0D28-30C7-4651-887E-E8F2C64450F6}" srcId="{28CBB93C-847E-4FAA-A919-C7A5B14B8F33}" destId="{1E179737-00B4-405D-A118-4E3CBEFBC32E}" srcOrd="0" destOrd="0" parTransId="{2C8BEA87-7BF8-45B0-ABDC-275FCBEB9289}" sibTransId="{BF686CFA-D111-4747-A1B2-7875B6354DEE}"/>
    <dgm:cxn modelId="{00CAFA94-9EA0-4B5F-9453-044D3D899105}" type="presOf" srcId="{D7CF15BD-2F0A-474F-9DCD-A2F1D2EAE562}" destId="{4043FCDD-7E4C-4891-A7C3-BEBFAB485E78}" srcOrd="0" destOrd="0" presId="urn:microsoft.com/office/officeart/2005/8/layout/hierarchy3"/>
    <dgm:cxn modelId="{6BD72D2E-CADB-4878-874A-4D131D00118F}" srcId="{D7CF15BD-2F0A-474F-9DCD-A2F1D2EAE562}" destId="{8217A36D-4C2C-47F7-B1D0-BFA9D40F2AB4}" srcOrd="0" destOrd="0" parTransId="{CF609B17-804A-47C4-A649-01CF67C49879}" sibTransId="{53BCE0DF-DA4B-43B9-BB75-285705FEB67D}"/>
    <dgm:cxn modelId="{9A3C659D-E516-414E-9F3E-6778B0A42794}" srcId="{F8728028-28D7-49D2-9363-CEB5AA6268D0}" destId="{035993BB-3F11-4A85-B6AE-693543419336}" srcOrd="0" destOrd="0" parTransId="{6D492AF3-45CC-463B-9D02-94351BE1E5D6}" sibTransId="{7EBA99C2-BF6E-4F93-896E-AC8540C714D7}"/>
    <dgm:cxn modelId="{59A79879-D1A6-4BB3-854C-B2349B8A9AB5}" srcId="{24FECF42-7B8B-4A9E-B3B3-FEB152CA9B55}" destId="{F8728028-28D7-49D2-9363-CEB5AA6268D0}" srcOrd="0" destOrd="0" parTransId="{4D06A899-6D55-4704-A186-25FD60ECFD6F}" sibTransId="{2C1FF0FC-3163-4682-81C4-72B9CB9F0769}"/>
    <dgm:cxn modelId="{1E924555-94CD-4FF9-BBEA-7FBD159A68DA}" type="presOf" srcId="{2C8BEA87-7BF8-45B0-ABDC-275FCBEB9289}" destId="{CDDFB518-71D1-4AFA-9E5E-A2B76AA9A831}" srcOrd="0" destOrd="0" presId="urn:microsoft.com/office/officeart/2005/8/layout/hierarchy3"/>
    <dgm:cxn modelId="{11BAABD2-F76E-47A4-B69D-41BDF74444F1}" type="presOf" srcId="{932E8AE3-DCE2-4247-8A9A-A43356720CD1}" destId="{D23B23FB-543F-469E-AF9B-65E859D75752}" srcOrd="1" destOrd="0" presId="urn:microsoft.com/office/officeart/2005/8/layout/hierarchy3"/>
    <dgm:cxn modelId="{5A63B370-3262-4573-91E9-F4D5A5B5AEAF}" type="presOf" srcId="{41B2F138-794E-46C0-9B6A-EB4DB1CCE9D0}" destId="{AA168A38-2821-4835-A485-9D77BC0F43A7}" srcOrd="0" destOrd="0" presId="urn:microsoft.com/office/officeart/2005/8/layout/hierarchy3"/>
    <dgm:cxn modelId="{2E02B2EC-545D-434D-9829-3BA7C5180E4F}" srcId="{F8728028-28D7-49D2-9363-CEB5AA6268D0}" destId="{D16BDA2F-9D29-4DB4-8F4C-B5F221209DCB}" srcOrd="1" destOrd="0" parTransId="{41B2F138-794E-46C0-9B6A-EB4DB1CCE9D0}" sibTransId="{F4CCCF20-BAD1-4021-BDE9-B3B34DB70FB9}"/>
    <dgm:cxn modelId="{5CFBA6BE-CB0F-4EC9-AF10-B2DC03E3722C}" type="presOf" srcId="{8BA3DD46-051D-44AE-A530-1B272511E655}" destId="{2EEC956B-0CAD-436A-ABDD-5285395ED84A}" srcOrd="0" destOrd="0" presId="urn:microsoft.com/office/officeart/2005/8/layout/hierarchy3"/>
    <dgm:cxn modelId="{12BD0BC0-4F88-43C6-8668-542D9EB15EBB}" type="presOf" srcId="{28CBB93C-847E-4FAA-A919-C7A5B14B8F33}" destId="{424A01C7-581C-4E1A-9E91-C99B39DA874B}" srcOrd="0" destOrd="0" presId="urn:microsoft.com/office/officeart/2005/8/layout/hierarchy3"/>
    <dgm:cxn modelId="{74D1271C-8244-4E0F-A795-E26871756F58}" type="presOf" srcId="{F06FF4B7-1174-4931-AF38-50DC251B9F8A}" destId="{DCAF119B-59EE-4DEC-A75A-897E1CFD32A0}" srcOrd="0" destOrd="1" presId="urn:microsoft.com/office/officeart/2005/8/layout/hierarchy3"/>
    <dgm:cxn modelId="{0EFFFC74-DE70-4A35-9FC5-CFFA807FF639}" srcId="{9607D726-B026-4648-929E-FC61A3873ADA}" destId="{7ADE70EA-7862-4263-B537-6C45B182AAB1}" srcOrd="1" destOrd="0" parTransId="{232F5A40-7C92-4B83-9355-BA9CB965EB48}" sibTransId="{D0BE1142-9F30-4388-B303-3949E17C0A7D}"/>
    <dgm:cxn modelId="{086E14C0-DFCD-4B8A-BCCB-4764DBD14600}" srcId="{9607D726-B026-4648-929E-FC61A3873ADA}" destId="{47F05C83-C77B-41E7-8932-D19B053C609D}" srcOrd="0" destOrd="0" parTransId="{CF384902-8E10-4358-894D-C399BEEE36BA}" sibTransId="{F0E26F48-6A3F-46E0-A57C-BF81A407339F}"/>
    <dgm:cxn modelId="{7629CA20-3E92-4FBE-A060-6767D7CC04E3}" type="presOf" srcId="{F79EA670-558B-4B81-8976-07DD82EA59FB}" destId="{542FA97B-1C11-473F-A0CE-48DACE6954C6}" srcOrd="0" destOrd="0" presId="urn:microsoft.com/office/officeart/2005/8/layout/hierarchy3"/>
    <dgm:cxn modelId="{EEBC2101-DBF5-487A-ADB0-35A651085411}" type="presOf" srcId="{5CD8102B-3716-4572-ABF5-0C4E5CA6C966}" destId="{5E3E2F77-10F7-4DA6-8058-4EB47F1AC231}" srcOrd="0" destOrd="0" presId="urn:microsoft.com/office/officeart/2005/8/layout/hierarchy3"/>
    <dgm:cxn modelId="{EE8E76ED-739E-4A29-ADEA-A0F9CE027F65}" srcId="{24FECF42-7B8B-4A9E-B3B3-FEB152CA9B55}" destId="{AF9FA759-F1EE-4377-B060-94349AF202C3}" srcOrd="4" destOrd="0" parTransId="{AC497852-5814-4AAD-815C-9AC9DAFF771A}" sibTransId="{748E06A8-6AD2-4C91-9375-0B38641F8B39}"/>
    <dgm:cxn modelId="{A650998F-2D1E-4D5D-A1F3-11770DC734B3}" type="presOf" srcId="{D16BDA2F-9D29-4DB4-8F4C-B5F221209DCB}" destId="{DCAF119B-59EE-4DEC-A75A-897E1CFD32A0}" srcOrd="0" destOrd="0" presId="urn:microsoft.com/office/officeart/2005/8/layout/hierarchy3"/>
    <dgm:cxn modelId="{475DE8D5-01F2-4610-AF40-3695C4950B72}" type="presOf" srcId="{1F6B6406-6385-401E-9E49-6EDF6C400FD8}" destId="{36D6C905-5773-41B0-A094-EACF40158899}" srcOrd="0" destOrd="0" presId="urn:microsoft.com/office/officeart/2005/8/layout/hierarchy3"/>
    <dgm:cxn modelId="{381FBAB8-BB5E-403A-9E7F-BF64121F2B45}" srcId="{73ADC58C-ED73-4B2F-AF81-E22DE7744A34}" destId="{046FDD51-0146-444C-9050-7C1B2F908DA3}" srcOrd="2" destOrd="0" parTransId="{BE6EB889-E983-4FBA-8D52-1C36670B3ACA}" sibTransId="{2F9DE665-A5AE-4560-A856-D66251D9471E}"/>
    <dgm:cxn modelId="{4D2463F2-24A0-47A7-A599-674C755F154A}" srcId="{932E8AE3-DCE2-4247-8A9A-A43356720CD1}" destId="{51A1A995-82DE-4D27-A4F7-F43A541379D1}" srcOrd="1" destOrd="0" parTransId="{A224C865-F41E-4932-9D93-71B1FF41F8F4}" sibTransId="{04C0F89C-2B00-435D-9963-0F1C61E4543D}"/>
    <dgm:cxn modelId="{9727756D-BC8E-462B-BF88-1811C97C50FC}" type="presOf" srcId="{156136F8-E662-409A-9E65-A0EFBE47A49B}" destId="{AA5C4B84-691E-4050-B080-E75B2F5C1358}" srcOrd="0" destOrd="0" presId="urn:microsoft.com/office/officeart/2005/8/layout/hierarchy3"/>
    <dgm:cxn modelId="{6DEE5937-F6A1-469E-BA0D-F1282CCC0570}" type="presOf" srcId="{1E179737-00B4-405D-A118-4E3CBEFBC32E}" destId="{5D8F0DFF-C437-4809-A280-D7D5D6D8C517}" srcOrd="0" destOrd="0" presId="urn:microsoft.com/office/officeart/2005/8/layout/hierarchy3"/>
    <dgm:cxn modelId="{9D0E4152-D7E5-4DC4-B302-C9EE9EEA9C81}" srcId="{1E179737-00B4-405D-A118-4E3CBEFBC32E}" destId="{C115FB93-3BDE-4FAB-B4FC-C8D00A6F51F2}" srcOrd="1" destOrd="0" parTransId="{AF85E371-17BE-42E7-BCB0-4AB3172F8BEE}" sibTransId="{DD159480-863D-4956-940E-A835C8C55DCF}"/>
    <dgm:cxn modelId="{70629209-3BFA-46F7-9D97-FBEA0F6C6B94}" type="presOf" srcId="{550B14ED-E77B-450C-A910-DE4984ECBCCD}" destId="{DCAF119B-59EE-4DEC-A75A-897E1CFD32A0}" srcOrd="0" destOrd="4" presId="urn:microsoft.com/office/officeart/2005/8/layout/hierarchy3"/>
    <dgm:cxn modelId="{2FADE7F9-9018-4C17-91C5-914CD84359B4}" type="presOf" srcId="{020FB06A-7FE8-453E-AC59-F62D923A8D2D}" destId="{0A9F67FB-E9BD-4A4B-A1BB-9226FA939717}" srcOrd="0" destOrd="3" presId="urn:microsoft.com/office/officeart/2005/8/layout/hierarchy3"/>
    <dgm:cxn modelId="{ECCBBA66-471A-423C-AEF8-88C36D70F2A1}" type="presOf" srcId="{F8728028-28D7-49D2-9363-CEB5AA6268D0}" destId="{E72126EE-F97E-448A-B9A5-2B1170A1216B}" srcOrd="0" destOrd="0" presId="urn:microsoft.com/office/officeart/2005/8/layout/hierarchy3"/>
    <dgm:cxn modelId="{67377AD6-61FB-4A14-A29F-21AD9034356B}" type="presOf" srcId="{CE40C8A0-D34A-4CE5-9084-D2B2B1FCE572}" destId="{6F4C8BE0-CEBB-4756-8DA1-5626E0529BDD}" srcOrd="0" destOrd="0" presId="urn:microsoft.com/office/officeart/2005/8/layout/hierarchy3"/>
    <dgm:cxn modelId="{9440DC91-E000-48F2-8B85-BAFADB52B2FA}" type="presOf" srcId="{6467420A-4717-4116-9419-328AC29D2E2D}" destId="{1D301248-5A86-4DB3-BEE6-D1D386B0968D}" srcOrd="0" destOrd="0" presId="urn:microsoft.com/office/officeart/2005/8/layout/hierarchy3"/>
    <dgm:cxn modelId="{1773E46B-052E-4135-B513-443D18BD8044}" srcId="{F8728028-28D7-49D2-9363-CEB5AA6268D0}" destId="{5D900915-181A-4DBA-BE6E-51889943CFE5}" srcOrd="3" destOrd="0" parTransId="{81EFDA18-44BA-4E88-BE32-DB773CD4C1A7}" sibTransId="{2623490D-6692-4E4F-9D74-8B66B2781500}"/>
    <dgm:cxn modelId="{01D5C401-55F5-4FAD-8203-3B311EA6C2C2}" srcId="{73ADC58C-ED73-4B2F-AF81-E22DE7744A34}" destId="{8BA3DD46-051D-44AE-A530-1B272511E655}" srcOrd="1" destOrd="0" parTransId="{B9AEE197-6373-4FE1-8C16-16161A1A12EF}" sibTransId="{D46E42F2-3F28-49A3-828F-6028E8A9C485}"/>
    <dgm:cxn modelId="{30F3B127-8945-4FD6-8600-B8B634C97598}" type="presOf" srcId="{B91929DB-C658-4B85-9448-0D4B704C0268}" destId="{0DE77CCF-366E-42B6-9F75-224DD41E2D8E}" srcOrd="0" destOrd="1" presId="urn:microsoft.com/office/officeart/2005/8/layout/hierarchy3"/>
    <dgm:cxn modelId="{70EB543A-7AE8-44AC-9DFB-F110B60D1398}" srcId="{AF9FA759-F1EE-4377-B060-94349AF202C3}" destId="{F79EA670-558B-4B81-8976-07DD82EA59FB}" srcOrd="0" destOrd="0" parTransId="{7708E853-8CA0-4820-9B0A-EADB9FC8EABC}" sibTransId="{EAF8EF64-2D07-4446-B107-1B71270F5E7F}"/>
    <dgm:cxn modelId="{65BCB43A-B285-4EC5-99C4-3362ACCC64E7}" srcId="{24FECF42-7B8B-4A9E-B3B3-FEB152CA9B55}" destId="{73ADC58C-ED73-4B2F-AF81-E22DE7744A34}" srcOrd="2" destOrd="0" parTransId="{87854F61-9B70-45A8-83AB-981995B3B2C5}" sibTransId="{A2AA467E-A841-4C95-A79B-89A9DB24AB60}"/>
    <dgm:cxn modelId="{38DEAFB9-DAF4-4C1A-8430-59633CCA1859}" srcId="{D7CF15BD-2F0A-474F-9DCD-A2F1D2EAE562}" destId="{02A6CB5C-7A77-4905-8366-44A65CF58CDA}" srcOrd="2" destOrd="0" parTransId="{BED6BDF3-88D8-43F8-8B88-8C33D50884DE}" sibTransId="{0B5B3DA1-BE5D-4D60-A25F-0E2F632DA68E}"/>
    <dgm:cxn modelId="{D4181CA0-ECDF-4991-82A1-185FF6CCC965}" type="presOf" srcId="{7ADE70EA-7862-4263-B537-6C45B182AAB1}" destId="{DA3CDA88-C96D-470F-AC15-3322C9C098A8}" srcOrd="0" destOrd="2" presId="urn:microsoft.com/office/officeart/2005/8/layout/hierarchy3"/>
    <dgm:cxn modelId="{192C6D82-28A4-41CD-886B-3CF6C2129A50}" type="presOf" srcId="{25AEE04A-C840-4194-A1DC-58067C7E0956}" destId="{38A0B0FC-C18A-4BD7-9F00-34977FB1F857}" srcOrd="0" destOrd="0" presId="urn:microsoft.com/office/officeart/2005/8/layout/hierarchy3"/>
    <dgm:cxn modelId="{28F0F5E4-107C-4371-BE00-EA3ED9DA2F89}" srcId="{F8728028-28D7-49D2-9363-CEB5AA6268D0}" destId="{9607D726-B026-4648-929E-FC61A3873ADA}" srcOrd="2" destOrd="0" parTransId="{6D7DDAE7-969F-47E5-94AD-59334394409F}" sibTransId="{19AD6208-9B90-4419-8677-4027ADAB5520}"/>
    <dgm:cxn modelId="{6AD4C3F4-270C-4787-A4B4-84EB1459EBBE}" srcId="{28CBB93C-847E-4FAA-A919-C7A5B14B8F33}" destId="{156136F8-E662-409A-9E65-A0EFBE47A49B}" srcOrd="2" destOrd="0" parTransId="{20311012-569D-4BA8-B230-2F0DB39ADD7B}" sibTransId="{8E4B1C8C-5740-4F17-B791-FB6161DE74F8}"/>
    <dgm:cxn modelId="{7C6C8C54-2083-44A2-988C-2E0F2E40D7AB}" srcId="{035993BB-3F11-4A85-B6AE-693543419336}" destId="{020FB06A-7FE8-453E-AC59-F62D923A8D2D}" srcOrd="2" destOrd="0" parTransId="{75BE870F-C1B3-4461-8B78-C0FB5120D5A6}" sibTransId="{772DECD9-014D-4E6B-ADAE-365B76A7D344}"/>
    <dgm:cxn modelId="{CEE4CC5C-9AA4-4763-9D6C-07B81A2AE085}" srcId="{24FECF42-7B8B-4A9E-B3B3-FEB152CA9B55}" destId="{28CBB93C-847E-4FAA-A919-C7A5B14B8F33}" srcOrd="1" destOrd="0" parTransId="{01C7A22E-7EE7-4F45-A1B1-0CCDC994F7EA}" sibTransId="{8DFD2C3D-B0A6-4F01-AA4C-059130CF34E7}"/>
    <dgm:cxn modelId="{F4563030-B1C5-4918-89C2-0B006E6497CA}" srcId="{1E179737-00B4-405D-A118-4E3CBEFBC32E}" destId="{6AD4BBE9-333E-4B10-AD82-953097BECF14}" srcOrd="2" destOrd="0" parTransId="{B0C7D7E9-25D1-467E-8D2C-FDB21AC0A4F0}" sibTransId="{0B66EE8A-5481-4A57-8DEB-BD1994C1065C}"/>
    <dgm:cxn modelId="{4E527A1A-8688-4F9F-920B-CBB63A02DF17}" type="presOf" srcId="{A8D4EFD3-935C-413D-92CC-8BD7935E7B55}" destId="{4043FCDD-7E4C-4891-A7C3-BEBFAB485E78}" srcOrd="0" destOrd="2" presId="urn:microsoft.com/office/officeart/2005/8/layout/hierarchy3"/>
    <dgm:cxn modelId="{038E0403-BA3C-4570-8089-4474B9FA49B4}" srcId="{932E8AE3-DCE2-4247-8A9A-A43356720CD1}" destId="{25AEE04A-C840-4194-A1DC-58067C7E0956}" srcOrd="0" destOrd="0" parTransId="{B1960707-B8AD-4954-ACCE-1AA363D73A59}" sibTransId="{BA581692-94E9-453D-AB5D-578A741C9257}"/>
    <dgm:cxn modelId="{8B0715E5-5FBE-4B99-8887-2F17B579C7C6}" srcId="{D16BDA2F-9D29-4DB4-8F4C-B5F221209DCB}" destId="{F06FF4B7-1174-4931-AF38-50DC251B9F8A}" srcOrd="0" destOrd="0" parTransId="{3D847BD6-F990-4030-B05D-15EDD6158CB2}" sibTransId="{8578FF9E-D6C9-484C-8085-3490B1B40D37}"/>
    <dgm:cxn modelId="{F4038E98-4941-40E8-A8CD-5799944FD06C}" type="presOf" srcId="{51A1A995-82DE-4D27-A4F7-F43A541379D1}" destId="{1DF49B37-671E-4B95-B887-1AC94F85681D}" srcOrd="0" destOrd="0" presId="urn:microsoft.com/office/officeart/2005/8/layout/hierarchy3"/>
    <dgm:cxn modelId="{3FBB229F-3D45-4876-91A8-893EA74B7873}" srcId="{035993BB-3F11-4A85-B6AE-693543419336}" destId="{7C53CBBB-4157-4D6D-8460-70FF11EB9650}" srcOrd="1" destOrd="0" parTransId="{F948AA0F-82F4-483F-A127-085D2B4BD304}" sibTransId="{044171C5-DE82-4C13-B65C-2D7AA193D8DE}"/>
    <dgm:cxn modelId="{BF219533-5EE9-43D7-AEB2-484A73088CB0}" srcId="{035993BB-3F11-4A85-B6AE-693543419336}" destId="{C3E2DBEA-A43A-43FD-924F-4830AA03954D}" srcOrd="0" destOrd="0" parTransId="{D448EDCF-AF2A-401D-AB94-73B98251336A}" sibTransId="{CBC3CE84-7C99-4482-B10B-3AED1F7C10A8}"/>
    <dgm:cxn modelId="{4A6F01EE-74F6-457E-AC18-5BA0B94D8133}" srcId="{73ADC58C-ED73-4B2F-AF81-E22DE7744A34}" destId="{99C78F89-4F49-46C4-8680-3B066A5B0D62}" srcOrd="0" destOrd="0" parTransId="{BA4F581A-5DCB-437E-8452-6D77EEFD26DA}" sibTransId="{DB3715A5-4416-47C9-BC9F-52A996A162B4}"/>
    <dgm:cxn modelId="{F7B07C13-84C5-43B0-B49F-3A1F2D7DA563}" srcId="{5D900915-181A-4DBA-BE6E-51889943CFE5}" destId="{79262566-B831-43EB-A44F-5732A404875D}" srcOrd="2" destOrd="0" parTransId="{F58C892B-3874-4BC6-9E5F-017884C4E22A}" sibTransId="{9979D75E-5D6E-475E-90D3-AA475454BB9A}"/>
    <dgm:cxn modelId="{96539D22-F4B0-4DDB-B789-7F51D7C3BAD2}" type="presOf" srcId="{046FDD51-0146-444C-9050-7C1B2F908DA3}" destId="{CB5F5BA8-94B2-4E5D-A70D-4EC3D2386766}" srcOrd="0" destOrd="0" presId="urn:microsoft.com/office/officeart/2005/8/layout/hierarchy3"/>
    <dgm:cxn modelId="{E5D175A1-20F5-47DB-A49A-C034D4A5ACBC}" type="presOf" srcId="{5D900915-181A-4DBA-BE6E-51889943CFE5}" destId="{0DE77CCF-366E-42B6-9F75-224DD41E2D8E}" srcOrd="0" destOrd="0" presId="urn:microsoft.com/office/officeart/2005/8/layout/hierarchy3"/>
    <dgm:cxn modelId="{C7CF8C93-8FB9-447B-8081-DB5D85AD2AC5}" type="presOf" srcId="{28CBB93C-847E-4FAA-A919-C7A5B14B8F33}" destId="{513DB451-3CF4-4675-8636-A07FB5F3E668}" srcOrd="1" destOrd="0" presId="urn:microsoft.com/office/officeart/2005/8/layout/hierarchy3"/>
    <dgm:cxn modelId="{1CBB1CDA-2052-40D4-951B-5BD056C679A3}" type="presOf" srcId="{4B3654B4-F467-4062-AC2B-560EC2A54C6D}" destId="{D34493FE-6657-4821-8972-74C89B810287}" srcOrd="0" destOrd="0" presId="urn:microsoft.com/office/officeart/2005/8/layout/hierarchy3"/>
    <dgm:cxn modelId="{36A6AD19-8A15-4FDE-B661-7E08923CCE2B}" type="presOf" srcId="{30CE0351-37BB-4190-AF3D-7469FB1F8BA1}" destId="{DCAF119B-59EE-4DEC-A75A-897E1CFD32A0}" srcOrd="0" destOrd="3" presId="urn:microsoft.com/office/officeart/2005/8/layout/hierarchy3"/>
    <dgm:cxn modelId="{FEB00915-BD86-46F0-8952-B33C5528354F}" type="presOf" srcId="{C3E2DBEA-A43A-43FD-924F-4830AA03954D}" destId="{0A9F67FB-E9BD-4A4B-A1BB-9226FA939717}" srcOrd="0" destOrd="1" presId="urn:microsoft.com/office/officeart/2005/8/layout/hierarchy3"/>
    <dgm:cxn modelId="{347D03BC-F1B7-4AFF-98F5-8A65C05E2487}" type="presOf" srcId="{9607D726-B026-4648-929E-FC61A3873ADA}" destId="{DA3CDA88-C96D-470F-AC15-3322C9C098A8}" srcOrd="0" destOrd="0" presId="urn:microsoft.com/office/officeart/2005/8/layout/hierarchy3"/>
    <dgm:cxn modelId="{4782EC0B-8A7A-4D25-90F5-FC956378AF4E}" type="presOf" srcId="{8217A36D-4C2C-47F7-B1D0-BFA9D40F2AB4}" destId="{4043FCDD-7E4C-4891-A7C3-BEBFAB485E78}" srcOrd="0" destOrd="1" presId="urn:microsoft.com/office/officeart/2005/8/layout/hierarchy3"/>
    <dgm:cxn modelId="{E49869F1-B0E4-4EA2-90F4-4D507FB42451}" type="presOf" srcId="{6AD4BBE9-333E-4B10-AD82-953097BECF14}" destId="{5D8F0DFF-C437-4809-A280-D7D5D6D8C517}" srcOrd="0" destOrd="3" presId="urn:microsoft.com/office/officeart/2005/8/layout/hierarchy3"/>
    <dgm:cxn modelId="{3FC2DEB9-4BBF-4B6B-9F4A-F0E6F14F33B9}" type="presOf" srcId="{AF9FA759-F1EE-4377-B060-94349AF202C3}" destId="{6C564E49-AC09-4AAD-86BE-D94A81EE2F02}" srcOrd="0" destOrd="0" presId="urn:microsoft.com/office/officeart/2005/8/layout/hierarchy3"/>
    <dgm:cxn modelId="{427BD7FF-50AE-4252-8C86-14FD26325C20}" srcId="{1E179737-00B4-405D-A118-4E3CBEFBC32E}" destId="{F2C0B8E6-8374-4CF6-B051-91E193E97326}" srcOrd="0" destOrd="0" parTransId="{881DDDCD-0548-4B06-B219-9B742534DA96}" sibTransId="{46CA4FD2-D987-464D-83F2-754D717083F1}"/>
    <dgm:cxn modelId="{75A6010E-52EF-4D73-BA30-EF1745698E86}" srcId="{28CBB93C-847E-4FAA-A919-C7A5B14B8F33}" destId="{D7CF15BD-2F0A-474F-9DCD-A2F1D2EAE562}" srcOrd="1" destOrd="0" parTransId="{A0CFE632-83CD-4AC7-8A6F-04F8D1D38310}" sibTransId="{CC8571CC-CFC5-4404-AAFE-CEC2AC358DE3}"/>
    <dgm:cxn modelId="{9CBB4B8F-4B34-410B-9343-1AB98F8307DE}" type="presOf" srcId="{7C53CBBB-4157-4D6D-8460-70FF11EB9650}" destId="{0A9F67FB-E9BD-4A4B-A1BB-9226FA939717}" srcOrd="0" destOrd="2" presId="urn:microsoft.com/office/officeart/2005/8/layout/hierarchy3"/>
    <dgm:cxn modelId="{8FB94B59-3482-4DBF-B2BE-F726F1CF8354}" type="presOf" srcId="{AF9FA759-F1EE-4377-B060-94349AF202C3}" destId="{DF0A0C9C-6D8F-4AB4-8F67-9D9B27467210}" srcOrd="1" destOrd="0" presId="urn:microsoft.com/office/officeart/2005/8/layout/hierarchy3"/>
    <dgm:cxn modelId="{366C1184-BECD-4622-B0C7-C07ECDADCA7A}" type="presOf" srcId="{24FECF42-7B8B-4A9E-B3B3-FEB152CA9B55}" destId="{D67895A3-5D66-4990-8CF2-58F308294C63}" srcOrd="0" destOrd="0" presId="urn:microsoft.com/office/officeart/2005/8/layout/hierarchy3"/>
    <dgm:cxn modelId="{425AD599-29C8-487F-8160-8A6510E20067}" srcId="{D16BDA2F-9D29-4DB4-8F4C-B5F221209DCB}" destId="{30D3973C-370A-4968-A6C4-C096CF4A0688}" srcOrd="1" destOrd="0" parTransId="{666CC9C7-9943-42A0-99F3-12F37C48454D}" sibTransId="{EF443053-6C0A-4303-845B-3D2CB7125AD3}"/>
    <dgm:cxn modelId="{8DB8C73F-A1FE-421B-9179-ECEFD1328358}" srcId="{28CBB93C-847E-4FAA-A919-C7A5B14B8F33}" destId="{1F6B6406-6385-401E-9E49-6EDF6C400FD8}" srcOrd="3" destOrd="0" parTransId="{23755235-BFD5-4E21-8BE8-506E67B866DF}" sibTransId="{D5F7E29B-C3B5-4405-A2B9-A9C9B478D555}"/>
    <dgm:cxn modelId="{56C89335-A7AE-42CB-A248-20B362A0C8A1}" type="presOf" srcId="{7708E853-8CA0-4820-9B0A-EADB9FC8EABC}" destId="{D261E0E4-F8AD-4646-A0F9-4F75B8688B20}" srcOrd="0" destOrd="0" presId="urn:microsoft.com/office/officeart/2005/8/layout/hierarchy3"/>
    <dgm:cxn modelId="{6BE3AFEA-BEA3-452A-A7AC-7AC85D6AB05D}" type="presOf" srcId="{F2C0B8E6-8374-4CF6-B051-91E193E97326}" destId="{5D8F0DFF-C437-4809-A280-D7D5D6D8C517}" srcOrd="0" destOrd="1" presId="urn:microsoft.com/office/officeart/2005/8/layout/hierarchy3"/>
    <dgm:cxn modelId="{0B476485-94AD-4612-B791-CBDA8B1D9E7B}" type="presOf" srcId="{A0CFE632-83CD-4AC7-8A6F-04F8D1D38310}" destId="{B68CB0A9-C155-4E93-82D0-E95A2D3FE150}" srcOrd="0" destOrd="0" presId="urn:microsoft.com/office/officeart/2005/8/layout/hierarchy3"/>
    <dgm:cxn modelId="{9FE3A9E2-EF44-4B64-8039-C047CEA98723}" srcId="{24FECF42-7B8B-4A9E-B3B3-FEB152CA9B55}" destId="{932E8AE3-DCE2-4247-8A9A-A43356720CD1}" srcOrd="3" destOrd="0" parTransId="{2AC9933C-2EE2-4585-AAA9-40E9AFF4F88D}" sibTransId="{2260B31A-AFA8-49E7-B594-2791727B3274}"/>
    <dgm:cxn modelId="{564CC39A-0AAE-41D0-B872-723CF0F70E94}" type="presOf" srcId="{6D492AF3-45CC-463B-9D02-94351BE1E5D6}" destId="{67893F80-77E3-49A2-9B4B-E4DA79CFA959}" srcOrd="0" destOrd="0" presId="urn:microsoft.com/office/officeart/2005/8/layout/hierarchy3"/>
    <dgm:cxn modelId="{BBAC9705-7104-4DC5-BA74-49E5CF6B6DCB}" type="presOf" srcId="{6D7DDAE7-969F-47E5-94AD-59334394409F}" destId="{0D0E79D6-E0AE-47D0-B9D5-7A36B9950C46}" srcOrd="0" destOrd="0" presId="urn:microsoft.com/office/officeart/2005/8/layout/hierarchy3"/>
    <dgm:cxn modelId="{C51C0B5F-921E-41F6-8BF3-3240FCC207BB}" srcId="{D7CF15BD-2F0A-474F-9DCD-A2F1D2EAE562}" destId="{A8D4EFD3-935C-413D-92CC-8BD7935E7B55}" srcOrd="1" destOrd="0" parTransId="{ED67CF2D-912B-4482-97C7-A63CD7FC075E}" sibTransId="{E31C3D2C-BD73-4246-B0E6-4E35E361BB38}"/>
    <dgm:cxn modelId="{DC6D80EB-636B-4D26-9FFE-91C574B2487D}" srcId="{73ADC58C-ED73-4B2F-AF81-E22DE7744A34}" destId="{6467420A-4717-4116-9419-328AC29D2E2D}" srcOrd="3" destOrd="0" parTransId="{5CD8102B-3716-4572-ABF5-0C4E5CA6C966}" sibTransId="{22BB8569-2CD1-4020-8533-1B3F5B16E8B3}"/>
    <dgm:cxn modelId="{DE108FA0-5BB0-4DC4-91C0-47996DC927EE}" type="presOf" srcId="{B9AEE197-6373-4FE1-8C16-16161A1A12EF}" destId="{3B336EEF-8552-40E3-9EC4-6AF26B8883C9}" srcOrd="0" destOrd="0" presId="urn:microsoft.com/office/officeart/2005/8/layout/hierarchy3"/>
    <dgm:cxn modelId="{E624468D-DE1D-4DD5-A8BB-100643196033}" type="presOf" srcId="{20311012-569D-4BA8-B230-2F0DB39ADD7B}" destId="{85DF72BC-E6BF-4FF8-827E-E8568F88EA06}" srcOrd="0" destOrd="0" presId="urn:microsoft.com/office/officeart/2005/8/layout/hierarchy3"/>
    <dgm:cxn modelId="{115220F4-23E3-4FE6-9C0D-4347C3E57FF2}" srcId="{5D900915-181A-4DBA-BE6E-51889943CFE5}" destId="{2D4AEF70-3C5A-4057-8F32-7F3092F96EEB}" srcOrd="1" destOrd="0" parTransId="{314D691E-4447-4A6B-A6FF-09E5F62CA7B9}" sibTransId="{7CD88390-DD39-4384-925B-DF9075FBA2FD}"/>
    <dgm:cxn modelId="{D5008F34-810C-4FC6-8141-F63B2F8BE963}" type="presOf" srcId="{2D4AEF70-3C5A-4057-8F32-7F3092F96EEB}" destId="{0DE77CCF-366E-42B6-9F75-224DD41E2D8E}" srcOrd="0" destOrd="2" presId="urn:microsoft.com/office/officeart/2005/8/layout/hierarchy3"/>
    <dgm:cxn modelId="{F396795B-8F27-48FE-B8D3-18D384D512DC}" type="presOf" srcId="{23755235-BFD5-4E21-8BE8-506E67B866DF}" destId="{BAA58257-CD20-4AB4-A99D-D1CEB3CC58D4}" srcOrd="0" destOrd="0" presId="urn:microsoft.com/office/officeart/2005/8/layout/hierarchy3"/>
    <dgm:cxn modelId="{097999D9-19A6-4374-89A3-7310E9D28394}" type="presOf" srcId="{035993BB-3F11-4A85-B6AE-693543419336}" destId="{0A9F67FB-E9BD-4A4B-A1BB-9226FA939717}" srcOrd="0" destOrd="0" presId="urn:microsoft.com/office/officeart/2005/8/layout/hierarchy3"/>
    <dgm:cxn modelId="{DF30F8AE-8B63-4B5A-BD12-42039E87F303}" srcId="{5D900915-181A-4DBA-BE6E-51889943CFE5}" destId="{B91929DB-C658-4B85-9448-0D4B704C0268}" srcOrd="0" destOrd="0" parTransId="{67B5EBC2-6AF4-4BAE-85B7-29636FB23277}" sibTransId="{A7A67AD2-9692-45F9-8A36-AF5F5150D34C}"/>
    <dgm:cxn modelId="{3F4F2503-9636-4F3B-A3A1-32BA16A1BA9C}" type="presOf" srcId="{81EFDA18-44BA-4E88-BE32-DB773CD4C1A7}" destId="{80B51F80-6A11-48C7-841A-83A9CF820301}" srcOrd="0" destOrd="0" presId="urn:microsoft.com/office/officeart/2005/8/layout/hierarchy3"/>
    <dgm:cxn modelId="{32C36CE5-9332-4644-A28C-E6308CB22015}" type="presOf" srcId="{47F05C83-C77B-41E7-8932-D19B053C609D}" destId="{DA3CDA88-C96D-470F-AC15-3322C9C098A8}" srcOrd="0" destOrd="1" presId="urn:microsoft.com/office/officeart/2005/8/layout/hierarchy3"/>
    <dgm:cxn modelId="{DDFD72BE-B2DC-4305-B67E-E3D1A8DDDA69}" type="presOf" srcId="{73ADC58C-ED73-4B2F-AF81-E22DE7744A34}" destId="{EC1E6EE9-2842-46CE-BBE5-FF445AAFA3E5}" srcOrd="1" destOrd="0" presId="urn:microsoft.com/office/officeart/2005/8/layout/hierarchy3"/>
    <dgm:cxn modelId="{1D4547EA-CB52-4714-B921-A2821B1C88FD}" srcId="{D16BDA2F-9D29-4DB4-8F4C-B5F221209DCB}" destId="{30CE0351-37BB-4190-AF3D-7469FB1F8BA1}" srcOrd="2" destOrd="0" parTransId="{E25A715D-FBC7-4EC7-ADAD-BEDD0E4C7A99}" sibTransId="{6B392216-48B6-44F6-8EB6-91830540C4B2}"/>
    <dgm:cxn modelId="{89BE5BA7-AF68-4FB4-8829-58177D7C9666}" type="presOf" srcId="{BA4F581A-5DCB-437E-8452-6D77EEFD26DA}" destId="{8EBFCFEE-CB6E-44C8-92D0-95387014C619}" srcOrd="0" destOrd="0" presId="urn:microsoft.com/office/officeart/2005/8/layout/hierarchy3"/>
    <dgm:cxn modelId="{1102D432-1C22-4047-9259-6B243C89234B}" type="presOf" srcId="{BE6EB889-E983-4FBA-8D52-1C36670B3ACA}" destId="{9A12D4A2-B47B-401C-BC16-7635CFC160C6}" srcOrd="0" destOrd="0" presId="urn:microsoft.com/office/officeart/2005/8/layout/hierarchy3"/>
    <dgm:cxn modelId="{8E9C2BFE-2D15-4922-B8DE-1573AC99A9D2}" type="presOf" srcId="{99C78F89-4F49-46C4-8680-3B066A5B0D62}" destId="{4EB777BC-53F8-4247-BF3C-C1FFC1361185}" srcOrd="0" destOrd="0" presId="urn:microsoft.com/office/officeart/2005/8/layout/hierarchy3"/>
    <dgm:cxn modelId="{80F0ACDC-A709-4F4E-B219-0C4E86BFF0C3}" type="presOf" srcId="{30D3973C-370A-4968-A6C4-C096CF4A0688}" destId="{DCAF119B-59EE-4DEC-A75A-897E1CFD32A0}" srcOrd="0" destOrd="2" presId="urn:microsoft.com/office/officeart/2005/8/layout/hierarchy3"/>
    <dgm:cxn modelId="{F7CFCD8E-CED4-4AEF-8D33-D6123E2FF6E7}" type="presParOf" srcId="{D67895A3-5D66-4990-8CF2-58F308294C63}" destId="{0005066A-00FC-4C3C-9867-C9A691B0CCA8}" srcOrd="0" destOrd="0" presId="urn:microsoft.com/office/officeart/2005/8/layout/hierarchy3"/>
    <dgm:cxn modelId="{2C438DF0-288B-4F85-A0C7-0FEE985EC723}" type="presParOf" srcId="{0005066A-00FC-4C3C-9867-C9A691B0CCA8}" destId="{2317A426-815C-488A-A445-66301E1104A4}" srcOrd="0" destOrd="0" presId="urn:microsoft.com/office/officeart/2005/8/layout/hierarchy3"/>
    <dgm:cxn modelId="{9F5C9BCD-5D3B-4553-9A48-E485D8BB2700}" type="presParOf" srcId="{2317A426-815C-488A-A445-66301E1104A4}" destId="{E72126EE-F97E-448A-B9A5-2B1170A1216B}" srcOrd="0" destOrd="0" presId="urn:microsoft.com/office/officeart/2005/8/layout/hierarchy3"/>
    <dgm:cxn modelId="{CBF427AA-3879-4578-826A-0656BC6DD1D6}" type="presParOf" srcId="{2317A426-815C-488A-A445-66301E1104A4}" destId="{C4AC5DA9-8614-458A-BB20-D4CF726F602B}" srcOrd="1" destOrd="0" presId="urn:microsoft.com/office/officeart/2005/8/layout/hierarchy3"/>
    <dgm:cxn modelId="{7E09C20E-F542-415E-9962-56595E3206D6}" type="presParOf" srcId="{0005066A-00FC-4C3C-9867-C9A691B0CCA8}" destId="{C0974025-32DC-4F8A-B6F7-F54816201AE2}" srcOrd="1" destOrd="0" presId="urn:microsoft.com/office/officeart/2005/8/layout/hierarchy3"/>
    <dgm:cxn modelId="{6D44F63E-3FA0-4A87-98D6-3A2BC9C66D7A}" type="presParOf" srcId="{C0974025-32DC-4F8A-B6F7-F54816201AE2}" destId="{67893F80-77E3-49A2-9B4B-E4DA79CFA959}" srcOrd="0" destOrd="0" presId="urn:microsoft.com/office/officeart/2005/8/layout/hierarchy3"/>
    <dgm:cxn modelId="{175EF628-7101-4C54-ABC4-C0CCDC842405}" type="presParOf" srcId="{C0974025-32DC-4F8A-B6F7-F54816201AE2}" destId="{0A9F67FB-E9BD-4A4B-A1BB-9226FA939717}" srcOrd="1" destOrd="0" presId="urn:microsoft.com/office/officeart/2005/8/layout/hierarchy3"/>
    <dgm:cxn modelId="{6775BC44-065F-49BB-996F-2F8FA3F17448}" type="presParOf" srcId="{C0974025-32DC-4F8A-B6F7-F54816201AE2}" destId="{AA168A38-2821-4835-A485-9D77BC0F43A7}" srcOrd="2" destOrd="0" presId="urn:microsoft.com/office/officeart/2005/8/layout/hierarchy3"/>
    <dgm:cxn modelId="{E127092F-7A31-4965-BA56-77B657FF54A2}" type="presParOf" srcId="{C0974025-32DC-4F8A-B6F7-F54816201AE2}" destId="{DCAF119B-59EE-4DEC-A75A-897E1CFD32A0}" srcOrd="3" destOrd="0" presId="urn:microsoft.com/office/officeart/2005/8/layout/hierarchy3"/>
    <dgm:cxn modelId="{F288635F-C268-4911-B67B-58A6479BC40E}" type="presParOf" srcId="{C0974025-32DC-4F8A-B6F7-F54816201AE2}" destId="{0D0E79D6-E0AE-47D0-B9D5-7A36B9950C46}" srcOrd="4" destOrd="0" presId="urn:microsoft.com/office/officeart/2005/8/layout/hierarchy3"/>
    <dgm:cxn modelId="{D0FEBEB1-4FF1-451E-9C5A-DA096AECC696}" type="presParOf" srcId="{C0974025-32DC-4F8A-B6F7-F54816201AE2}" destId="{DA3CDA88-C96D-470F-AC15-3322C9C098A8}" srcOrd="5" destOrd="0" presId="urn:microsoft.com/office/officeart/2005/8/layout/hierarchy3"/>
    <dgm:cxn modelId="{1E00FB0B-7998-4351-B23E-D7979DB5DBA6}" type="presParOf" srcId="{C0974025-32DC-4F8A-B6F7-F54816201AE2}" destId="{80B51F80-6A11-48C7-841A-83A9CF820301}" srcOrd="6" destOrd="0" presId="urn:microsoft.com/office/officeart/2005/8/layout/hierarchy3"/>
    <dgm:cxn modelId="{5B0B1A24-9110-48BF-A5E2-EC292F3D28B9}" type="presParOf" srcId="{C0974025-32DC-4F8A-B6F7-F54816201AE2}" destId="{0DE77CCF-366E-42B6-9F75-224DD41E2D8E}" srcOrd="7" destOrd="0" presId="urn:microsoft.com/office/officeart/2005/8/layout/hierarchy3"/>
    <dgm:cxn modelId="{EF1DEAC0-D211-4206-A248-44C1AB41A919}" type="presParOf" srcId="{D67895A3-5D66-4990-8CF2-58F308294C63}" destId="{945DB60E-1DB1-4095-A51A-DCEAEEC87534}" srcOrd="1" destOrd="0" presId="urn:microsoft.com/office/officeart/2005/8/layout/hierarchy3"/>
    <dgm:cxn modelId="{ACC55111-552A-4F11-AE9D-94F8D9B97250}" type="presParOf" srcId="{945DB60E-1DB1-4095-A51A-DCEAEEC87534}" destId="{F52E66CE-DC25-42C6-A625-90E7FEA4176A}" srcOrd="0" destOrd="0" presId="urn:microsoft.com/office/officeart/2005/8/layout/hierarchy3"/>
    <dgm:cxn modelId="{D3FDCE11-20BD-4300-AB29-2D8AC92CA056}" type="presParOf" srcId="{F52E66CE-DC25-42C6-A625-90E7FEA4176A}" destId="{424A01C7-581C-4E1A-9E91-C99B39DA874B}" srcOrd="0" destOrd="0" presId="urn:microsoft.com/office/officeart/2005/8/layout/hierarchy3"/>
    <dgm:cxn modelId="{1E50555D-41C7-4404-9331-5C4ECA3896BB}" type="presParOf" srcId="{F52E66CE-DC25-42C6-A625-90E7FEA4176A}" destId="{513DB451-3CF4-4675-8636-A07FB5F3E668}" srcOrd="1" destOrd="0" presId="urn:microsoft.com/office/officeart/2005/8/layout/hierarchy3"/>
    <dgm:cxn modelId="{1DEF327B-FF85-4374-8FF9-F547B9C7C281}" type="presParOf" srcId="{945DB60E-1DB1-4095-A51A-DCEAEEC87534}" destId="{92FAB1D3-B56E-4191-9AC6-6D1C7716F2BA}" srcOrd="1" destOrd="0" presId="urn:microsoft.com/office/officeart/2005/8/layout/hierarchy3"/>
    <dgm:cxn modelId="{C5CFF6C1-6CDF-4D9D-A91F-CC986095B5CC}" type="presParOf" srcId="{92FAB1D3-B56E-4191-9AC6-6D1C7716F2BA}" destId="{CDDFB518-71D1-4AFA-9E5E-A2B76AA9A831}" srcOrd="0" destOrd="0" presId="urn:microsoft.com/office/officeart/2005/8/layout/hierarchy3"/>
    <dgm:cxn modelId="{BE5E0400-1F42-49E2-AAFE-F4FA6B2EBC76}" type="presParOf" srcId="{92FAB1D3-B56E-4191-9AC6-6D1C7716F2BA}" destId="{5D8F0DFF-C437-4809-A280-D7D5D6D8C517}" srcOrd="1" destOrd="0" presId="urn:microsoft.com/office/officeart/2005/8/layout/hierarchy3"/>
    <dgm:cxn modelId="{40DFAA4F-04AA-4C19-998F-06E5AE51CE35}" type="presParOf" srcId="{92FAB1D3-B56E-4191-9AC6-6D1C7716F2BA}" destId="{B68CB0A9-C155-4E93-82D0-E95A2D3FE150}" srcOrd="2" destOrd="0" presId="urn:microsoft.com/office/officeart/2005/8/layout/hierarchy3"/>
    <dgm:cxn modelId="{8E29D8CB-6D7A-47A7-ACED-C226D412630B}" type="presParOf" srcId="{92FAB1D3-B56E-4191-9AC6-6D1C7716F2BA}" destId="{4043FCDD-7E4C-4891-A7C3-BEBFAB485E78}" srcOrd="3" destOrd="0" presId="urn:microsoft.com/office/officeart/2005/8/layout/hierarchy3"/>
    <dgm:cxn modelId="{45F662D6-ADFA-4D54-AFC6-806A55CF8C07}" type="presParOf" srcId="{92FAB1D3-B56E-4191-9AC6-6D1C7716F2BA}" destId="{85DF72BC-E6BF-4FF8-827E-E8568F88EA06}" srcOrd="4" destOrd="0" presId="urn:microsoft.com/office/officeart/2005/8/layout/hierarchy3"/>
    <dgm:cxn modelId="{8009BF41-94E5-4957-B465-87C17D6DC24C}" type="presParOf" srcId="{92FAB1D3-B56E-4191-9AC6-6D1C7716F2BA}" destId="{AA5C4B84-691E-4050-B080-E75B2F5C1358}" srcOrd="5" destOrd="0" presId="urn:microsoft.com/office/officeart/2005/8/layout/hierarchy3"/>
    <dgm:cxn modelId="{B3AC9BDC-F964-4A0F-B352-4FEA4063151D}" type="presParOf" srcId="{92FAB1D3-B56E-4191-9AC6-6D1C7716F2BA}" destId="{BAA58257-CD20-4AB4-A99D-D1CEB3CC58D4}" srcOrd="6" destOrd="0" presId="urn:microsoft.com/office/officeart/2005/8/layout/hierarchy3"/>
    <dgm:cxn modelId="{DAC46EC8-2CD4-443A-B591-E1A264DEB280}" type="presParOf" srcId="{92FAB1D3-B56E-4191-9AC6-6D1C7716F2BA}" destId="{36D6C905-5773-41B0-A094-EACF40158899}" srcOrd="7" destOrd="0" presId="urn:microsoft.com/office/officeart/2005/8/layout/hierarchy3"/>
    <dgm:cxn modelId="{C482612D-9C25-42F1-91E5-8D1FA6D42907}" type="presParOf" srcId="{D67895A3-5D66-4990-8CF2-58F308294C63}" destId="{D9021301-E55D-420E-82FB-5B0BDCCA7643}" srcOrd="2" destOrd="0" presId="urn:microsoft.com/office/officeart/2005/8/layout/hierarchy3"/>
    <dgm:cxn modelId="{CBC0DA64-3DF3-4B31-A780-B9DDCD4D68E8}" type="presParOf" srcId="{D9021301-E55D-420E-82FB-5B0BDCCA7643}" destId="{B009149F-E20A-4415-8A5A-169193A24434}" srcOrd="0" destOrd="0" presId="urn:microsoft.com/office/officeart/2005/8/layout/hierarchy3"/>
    <dgm:cxn modelId="{A1F77614-1667-4599-A867-3DA271188077}" type="presParOf" srcId="{B009149F-E20A-4415-8A5A-169193A24434}" destId="{5CF452E5-BFEB-4D49-BD47-31715DF35DD5}" srcOrd="0" destOrd="0" presId="urn:microsoft.com/office/officeart/2005/8/layout/hierarchy3"/>
    <dgm:cxn modelId="{40A365CE-1CDB-4263-9F15-EEF7E63F958D}" type="presParOf" srcId="{B009149F-E20A-4415-8A5A-169193A24434}" destId="{EC1E6EE9-2842-46CE-BBE5-FF445AAFA3E5}" srcOrd="1" destOrd="0" presId="urn:microsoft.com/office/officeart/2005/8/layout/hierarchy3"/>
    <dgm:cxn modelId="{3CF5492D-7FAB-4A78-8756-6678FC2D7539}" type="presParOf" srcId="{D9021301-E55D-420E-82FB-5B0BDCCA7643}" destId="{39FBDC8A-A59F-43F9-B9F9-95986984ACBF}" srcOrd="1" destOrd="0" presId="urn:microsoft.com/office/officeart/2005/8/layout/hierarchy3"/>
    <dgm:cxn modelId="{CEEE3615-61C3-44EF-9D55-9BCA136143A6}" type="presParOf" srcId="{39FBDC8A-A59F-43F9-B9F9-95986984ACBF}" destId="{8EBFCFEE-CB6E-44C8-92D0-95387014C619}" srcOrd="0" destOrd="0" presId="urn:microsoft.com/office/officeart/2005/8/layout/hierarchy3"/>
    <dgm:cxn modelId="{830B023E-F6FA-482C-BDA9-531FA5FA64ED}" type="presParOf" srcId="{39FBDC8A-A59F-43F9-B9F9-95986984ACBF}" destId="{4EB777BC-53F8-4247-BF3C-C1FFC1361185}" srcOrd="1" destOrd="0" presId="urn:microsoft.com/office/officeart/2005/8/layout/hierarchy3"/>
    <dgm:cxn modelId="{D429782C-1C7A-4CB1-B437-352D619940B2}" type="presParOf" srcId="{39FBDC8A-A59F-43F9-B9F9-95986984ACBF}" destId="{3B336EEF-8552-40E3-9EC4-6AF26B8883C9}" srcOrd="2" destOrd="0" presId="urn:microsoft.com/office/officeart/2005/8/layout/hierarchy3"/>
    <dgm:cxn modelId="{19949347-0E20-41C9-B59B-6DFA01041B21}" type="presParOf" srcId="{39FBDC8A-A59F-43F9-B9F9-95986984ACBF}" destId="{2EEC956B-0CAD-436A-ABDD-5285395ED84A}" srcOrd="3" destOrd="0" presId="urn:microsoft.com/office/officeart/2005/8/layout/hierarchy3"/>
    <dgm:cxn modelId="{E8E9DE4C-FA00-4DA7-979E-EC2C60C0BB0C}" type="presParOf" srcId="{39FBDC8A-A59F-43F9-B9F9-95986984ACBF}" destId="{9A12D4A2-B47B-401C-BC16-7635CFC160C6}" srcOrd="4" destOrd="0" presId="urn:microsoft.com/office/officeart/2005/8/layout/hierarchy3"/>
    <dgm:cxn modelId="{0CE0F172-9533-4225-9C2E-78A3C1FAB525}" type="presParOf" srcId="{39FBDC8A-A59F-43F9-B9F9-95986984ACBF}" destId="{CB5F5BA8-94B2-4E5D-A70D-4EC3D2386766}" srcOrd="5" destOrd="0" presId="urn:microsoft.com/office/officeart/2005/8/layout/hierarchy3"/>
    <dgm:cxn modelId="{9DE3709D-2D9D-44B3-ADD8-58042AB2FEC4}" type="presParOf" srcId="{39FBDC8A-A59F-43F9-B9F9-95986984ACBF}" destId="{5E3E2F77-10F7-4DA6-8058-4EB47F1AC231}" srcOrd="6" destOrd="0" presId="urn:microsoft.com/office/officeart/2005/8/layout/hierarchy3"/>
    <dgm:cxn modelId="{44B4ACE6-757A-4554-82B3-9D4CB11725DC}" type="presParOf" srcId="{39FBDC8A-A59F-43F9-B9F9-95986984ACBF}" destId="{1D301248-5A86-4DB3-BEE6-D1D386B0968D}" srcOrd="7" destOrd="0" presId="urn:microsoft.com/office/officeart/2005/8/layout/hierarchy3"/>
    <dgm:cxn modelId="{453B9D86-C516-43AC-A888-02D6117E59DD}" type="presParOf" srcId="{D67895A3-5D66-4990-8CF2-58F308294C63}" destId="{328156CB-3CFE-46D0-9668-A4D337A31D24}" srcOrd="3" destOrd="0" presId="urn:microsoft.com/office/officeart/2005/8/layout/hierarchy3"/>
    <dgm:cxn modelId="{6AE93D43-7BAE-4D3B-8A59-D80998896426}" type="presParOf" srcId="{328156CB-3CFE-46D0-9668-A4D337A31D24}" destId="{F3777CDC-3744-4B7F-BA03-4FC549BB6749}" srcOrd="0" destOrd="0" presId="urn:microsoft.com/office/officeart/2005/8/layout/hierarchy3"/>
    <dgm:cxn modelId="{3B8B478D-3C43-4DF9-B5A5-E8FDE3125E71}" type="presParOf" srcId="{F3777CDC-3744-4B7F-BA03-4FC549BB6749}" destId="{76BC93D1-4E78-4694-9B12-D22E38A7AF48}" srcOrd="0" destOrd="0" presId="urn:microsoft.com/office/officeart/2005/8/layout/hierarchy3"/>
    <dgm:cxn modelId="{88BBE995-ACF3-45CD-A665-D7CA460C1CB1}" type="presParOf" srcId="{F3777CDC-3744-4B7F-BA03-4FC549BB6749}" destId="{D23B23FB-543F-469E-AF9B-65E859D75752}" srcOrd="1" destOrd="0" presId="urn:microsoft.com/office/officeart/2005/8/layout/hierarchy3"/>
    <dgm:cxn modelId="{5713A6B3-9C59-454A-84E9-16B005A9DB25}" type="presParOf" srcId="{328156CB-3CFE-46D0-9668-A4D337A31D24}" destId="{F09A93FE-B3AB-4690-9581-8D51E65F00A2}" srcOrd="1" destOrd="0" presId="urn:microsoft.com/office/officeart/2005/8/layout/hierarchy3"/>
    <dgm:cxn modelId="{F68FD809-94EF-4382-BE3D-6B1A947DB2F5}" type="presParOf" srcId="{F09A93FE-B3AB-4690-9581-8D51E65F00A2}" destId="{8554846E-8D1E-43BF-8C3D-B13A3B629BC8}" srcOrd="0" destOrd="0" presId="urn:microsoft.com/office/officeart/2005/8/layout/hierarchy3"/>
    <dgm:cxn modelId="{2B4AC6EB-85AD-4D5C-BDCB-179BBDB5403E}" type="presParOf" srcId="{F09A93FE-B3AB-4690-9581-8D51E65F00A2}" destId="{38A0B0FC-C18A-4BD7-9F00-34977FB1F857}" srcOrd="1" destOrd="0" presId="urn:microsoft.com/office/officeart/2005/8/layout/hierarchy3"/>
    <dgm:cxn modelId="{FACE2A5D-D3FB-4D38-9DF3-2514E60E02C2}" type="presParOf" srcId="{F09A93FE-B3AB-4690-9581-8D51E65F00A2}" destId="{C3518552-3E7E-4401-9EB9-9E3C8C7C8D7F}" srcOrd="2" destOrd="0" presId="urn:microsoft.com/office/officeart/2005/8/layout/hierarchy3"/>
    <dgm:cxn modelId="{08450653-1A56-40B7-8D6A-4F62E6EA63E3}" type="presParOf" srcId="{F09A93FE-B3AB-4690-9581-8D51E65F00A2}" destId="{1DF49B37-671E-4B95-B887-1AC94F85681D}" srcOrd="3" destOrd="0" presId="urn:microsoft.com/office/officeart/2005/8/layout/hierarchy3"/>
    <dgm:cxn modelId="{B0106CF2-C6AC-4A0C-BDFE-B9C0B14DAF01}" type="presParOf" srcId="{D67895A3-5D66-4990-8CF2-58F308294C63}" destId="{613C7F6D-7CBC-4948-9044-C76E27EEA8A2}" srcOrd="4" destOrd="0" presId="urn:microsoft.com/office/officeart/2005/8/layout/hierarchy3"/>
    <dgm:cxn modelId="{04766C8D-ADED-4F24-BCFF-0346805C407E}" type="presParOf" srcId="{613C7F6D-7CBC-4948-9044-C76E27EEA8A2}" destId="{1B166A73-1DD1-48DF-8090-239F2C5654B0}" srcOrd="0" destOrd="0" presId="urn:microsoft.com/office/officeart/2005/8/layout/hierarchy3"/>
    <dgm:cxn modelId="{B9B0C50E-17D5-4607-B620-1B41524A9318}" type="presParOf" srcId="{1B166A73-1DD1-48DF-8090-239F2C5654B0}" destId="{6C564E49-AC09-4AAD-86BE-D94A81EE2F02}" srcOrd="0" destOrd="0" presId="urn:microsoft.com/office/officeart/2005/8/layout/hierarchy3"/>
    <dgm:cxn modelId="{5DECD627-8E15-48D8-9A3E-47E17587BD07}" type="presParOf" srcId="{1B166A73-1DD1-48DF-8090-239F2C5654B0}" destId="{DF0A0C9C-6D8F-4AB4-8F67-9D9B27467210}" srcOrd="1" destOrd="0" presId="urn:microsoft.com/office/officeart/2005/8/layout/hierarchy3"/>
    <dgm:cxn modelId="{980D676F-33D5-4FBF-8A18-D7B69BD259CF}" type="presParOf" srcId="{613C7F6D-7CBC-4948-9044-C76E27EEA8A2}" destId="{02972115-CC80-4AAC-B953-1B149D6A8742}" srcOrd="1" destOrd="0" presId="urn:microsoft.com/office/officeart/2005/8/layout/hierarchy3"/>
    <dgm:cxn modelId="{49E9E1A5-8B6A-4943-9FD5-52EA8A55D57A}" type="presParOf" srcId="{02972115-CC80-4AAC-B953-1B149D6A8742}" destId="{D261E0E4-F8AD-4646-A0F9-4F75B8688B20}" srcOrd="0" destOrd="0" presId="urn:microsoft.com/office/officeart/2005/8/layout/hierarchy3"/>
    <dgm:cxn modelId="{B6E65C11-C3ED-4EE6-BE2F-17747B861B29}" type="presParOf" srcId="{02972115-CC80-4AAC-B953-1B149D6A8742}" destId="{542FA97B-1C11-473F-A0CE-48DACE6954C6}" srcOrd="1" destOrd="0" presId="urn:microsoft.com/office/officeart/2005/8/layout/hierarchy3"/>
    <dgm:cxn modelId="{828D1905-EB92-4139-8F92-E4361407C98F}" type="presParOf" srcId="{02972115-CC80-4AAC-B953-1B149D6A8742}" destId="{6F4C8BE0-CEBB-4756-8DA1-5626E0529BDD}" srcOrd="2" destOrd="0" presId="urn:microsoft.com/office/officeart/2005/8/layout/hierarchy3"/>
    <dgm:cxn modelId="{B354FF74-9C86-4822-A7F0-FE1CE89F9C4D}" type="presParOf" srcId="{02972115-CC80-4AAC-B953-1B149D6A8742}" destId="{D34493FE-6657-4821-8972-74C89B81028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DE5804C-C379-4318-828F-760D4F2AD5C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E014283-2AF1-4FF2-B6B5-91CA0BF5DC33}">
      <dgm:prSet/>
      <dgm:spPr/>
      <dgm:t>
        <a:bodyPr/>
        <a:lstStyle/>
        <a:p>
          <a:pPr rtl="0"/>
          <a:r>
            <a:rPr lang="en-US" dirty="0" smtClean="0"/>
            <a:t>ACS Dummy Open</a:t>
          </a:r>
          <a:endParaRPr lang="en-US" dirty="0"/>
        </a:p>
      </dgm:t>
    </dgm:pt>
    <dgm:pt modelId="{DD1EEEBA-9DA7-4471-8F79-D5C7E71CBB05}" type="parTrans" cxnId="{86B8ECA0-5BCC-433A-AF70-FE578B4A92A2}">
      <dgm:prSet/>
      <dgm:spPr/>
      <dgm:t>
        <a:bodyPr/>
        <a:lstStyle/>
        <a:p>
          <a:endParaRPr lang="en-US"/>
        </a:p>
      </dgm:t>
    </dgm:pt>
    <dgm:pt modelId="{477F7056-D63C-4D56-8F4F-DD6687AE64A2}" type="sibTrans" cxnId="{86B8ECA0-5BCC-433A-AF70-FE578B4A92A2}">
      <dgm:prSet/>
      <dgm:spPr/>
      <dgm:t>
        <a:bodyPr/>
        <a:lstStyle/>
        <a:p>
          <a:endParaRPr lang="en-US"/>
        </a:p>
      </dgm:t>
    </dgm:pt>
    <dgm:pt modelId="{4E26F837-3B82-4A01-9DA6-023372ABC1FA}">
      <dgm:prSet custT="1"/>
      <dgm:spPr/>
      <dgm:t>
        <a:bodyPr/>
        <a:lstStyle/>
        <a:p>
          <a:pPr rtl="0"/>
          <a:r>
            <a:rPr lang="en-US" sz="1800" dirty="0" smtClean="0"/>
            <a:t>Solid: FA, ACS inner plenum, CR, SR, IPS</a:t>
          </a:r>
          <a:endParaRPr lang="en-US" sz="1800" dirty="0"/>
        </a:p>
      </dgm:t>
    </dgm:pt>
    <dgm:pt modelId="{60BB8267-F575-490D-9EE5-40A3BC052771}" type="parTrans" cxnId="{66B59D3C-3949-49CD-AF4E-D38F22A597BF}">
      <dgm:prSet/>
      <dgm:spPr/>
      <dgm:t>
        <a:bodyPr/>
        <a:lstStyle/>
        <a:p>
          <a:endParaRPr lang="en-US"/>
        </a:p>
      </dgm:t>
    </dgm:pt>
    <dgm:pt modelId="{E22A1EC9-4510-452D-83CD-DC1DB5358B91}" type="sibTrans" cxnId="{66B59D3C-3949-49CD-AF4E-D38F22A597BF}">
      <dgm:prSet/>
      <dgm:spPr/>
      <dgm:t>
        <a:bodyPr/>
        <a:lstStyle/>
        <a:p>
          <a:endParaRPr lang="en-US"/>
        </a:p>
      </dgm:t>
    </dgm:pt>
    <dgm:pt modelId="{1D66F327-D6EF-4139-B4C1-54817E1422B0}">
      <dgm:prSet custT="1"/>
      <dgm:spPr/>
      <dgm:t>
        <a:bodyPr/>
        <a:lstStyle/>
        <a:p>
          <a:pPr rtl="0"/>
          <a:r>
            <a:rPr lang="en-US" sz="1800" dirty="0" smtClean="0"/>
            <a:t>Fluid: jacket, Inner dummies, outer dummies, ACS outer plenum</a:t>
          </a:r>
          <a:endParaRPr lang="en-US" sz="1800" dirty="0"/>
        </a:p>
      </dgm:t>
    </dgm:pt>
    <dgm:pt modelId="{6C3799BC-A342-400E-9DD7-C72434C856C2}" type="parTrans" cxnId="{827F3697-93A8-4242-A6A9-4315611B82C6}">
      <dgm:prSet/>
      <dgm:spPr/>
      <dgm:t>
        <a:bodyPr/>
        <a:lstStyle/>
        <a:p>
          <a:endParaRPr lang="en-US"/>
        </a:p>
      </dgm:t>
    </dgm:pt>
    <dgm:pt modelId="{E4E1AF11-A0B5-4CCB-B18B-D4F7E855C779}" type="sibTrans" cxnId="{827F3697-93A8-4242-A6A9-4315611B82C6}">
      <dgm:prSet/>
      <dgm:spPr/>
      <dgm:t>
        <a:bodyPr/>
        <a:lstStyle/>
        <a:p>
          <a:endParaRPr lang="en-US"/>
        </a:p>
      </dgm:t>
    </dgm:pt>
    <dgm:pt modelId="{65531FA1-A8D0-4D47-868B-100DF4808300}">
      <dgm:prSet/>
      <dgm:spPr/>
      <dgm:t>
        <a:bodyPr/>
        <a:lstStyle/>
        <a:p>
          <a:pPr rtl="0"/>
          <a:r>
            <a:rPr lang="en-US" dirty="0" smtClean="0"/>
            <a:t>ACS All Open:</a:t>
          </a:r>
          <a:endParaRPr lang="en-US" dirty="0"/>
        </a:p>
      </dgm:t>
    </dgm:pt>
    <dgm:pt modelId="{7E7D6918-251F-4544-A6C8-0FC8CBEA0ABC}" type="parTrans" cxnId="{2DD4C5AF-16E7-4467-A447-3C20D635616E}">
      <dgm:prSet/>
      <dgm:spPr/>
      <dgm:t>
        <a:bodyPr/>
        <a:lstStyle/>
        <a:p>
          <a:endParaRPr lang="en-US"/>
        </a:p>
      </dgm:t>
    </dgm:pt>
    <dgm:pt modelId="{1E3F909F-8912-45C4-B2F1-C5048A7DC2DE}" type="sibTrans" cxnId="{2DD4C5AF-16E7-4467-A447-3C20D635616E}">
      <dgm:prSet/>
      <dgm:spPr/>
      <dgm:t>
        <a:bodyPr/>
        <a:lstStyle/>
        <a:p>
          <a:endParaRPr lang="en-US"/>
        </a:p>
      </dgm:t>
    </dgm:pt>
    <dgm:pt modelId="{E29B175F-4182-4E9A-99D1-A092DC9178A9}">
      <dgm:prSet custT="1"/>
      <dgm:spPr/>
      <dgm:t>
        <a:bodyPr/>
        <a:lstStyle/>
        <a:p>
          <a:pPr rtl="0"/>
          <a:r>
            <a:rPr lang="en-US" sz="1800" dirty="0" smtClean="0"/>
            <a:t>Solid: IPS</a:t>
          </a:r>
          <a:endParaRPr lang="en-US" sz="1800" dirty="0"/>
        </a:p>
      </dgm:t>
    </dgm:pt>
    <dgm:pt modelId="{7808E4D0-EDA2-4FB2-8E42-70BF4BD810DD}" type="parTrans" cxnId="{58AC163F-4B17-4E03-9336-50F7771ECA3E}">
      <dgm:prSet/>
      <dgm:spPr/>
      <dgm:t>
        <a:bodyPr/>
        <a:lstStyle/>
        <a:p>
          <a:endParaRPr lang="en-US"/>
        </a:p>
      </dgm:t>
    </dgm:pt>
    <dgm:pt modelId="{D32F949D-B288-4B73-9A10-148997C1E5EC}" type="sibTrans" cxnId="{58AC163F-4B17-4E03-9336-50F7771ECA3E}">
      <dgm:prSet/>
      <dgm:spPr/>
      <dgm:t>
        <a:bodyPr/>
        <a:lstStyle/>
        <a:p>
          <a:endParaRPr lang="en-US"/>
        </a:p>
      </dgm:t>
    </dgm:pt>
    <dgm:pt modelId="{BBFCA857-C08D-4CEC-BC9F-AABFC9E5348F}">
      <dgm:prSet custT="1"/>
      <dgm:spPr/>
      <dgm:t>
        <a:bodyPr/>
        <a:lstStyle/>
        <a:p>
          <a:pPr rtl="0"/>
          <a:r>
            <a:rPr lang="en-US" sz="1800" dirty="0" smtClean="0"/>
            <a:t>Fluid: all except IPS</a:t>
          </a:r>
          <a:endParaRPr lang="en-US" sz="1800" dirty="0"/>
        </a:p>
      </dgm:t>
    </dgm:pt>
    <dgm:pt modelId="{C7592B88-EDE8-43C7-8C0E-C8EA680E3F28}" type="parTrans" cxnId="{779D2CC8-22D4-44DC-8A4B-835812A0C43E}">
      <dgm:prSet/>
      <dgm:spPr/>
      <dgm:t>
        <a:bodyPr/>
        <a:lstStyle/>
        <a:p>
          <a:endParaRPr lang="en-US"/>
        </a:p>
      </dgm:t>
    </dgm:pt>
    <dgm:pt modelId="{3421CEEF-7A8B-45F0-AC73-FB2C3DC76678}" type="sibTrans" cxnId="{779D2CC8-22D4-44DC-8A4B-835812A0C43E}">
      <dgm:prSet/>
      <dgm:spPr/>
      <dgm:t>
        <a:bodyPr/>
        <a:lstStyle/>
        <a:p>
          <a:endParaRPr lang="en-US"/>
        </a:p>
      </dgm:t>
    </dgm:pt>
    <dgm:pt modelId="{46C47408-EEDF-4B90-B0A3-DDE96D08495C}">
      <dgm:prSet/>
      <dgm:spPr/>
      <dgm:t>
        <a:bodyPr/>
        <a:lstStyle/>
        <a:p>
          <a:pPr rtl="0"/>
          <a:r>
            <a:rPr lang="en-US" smtClean="0"/>
            <a:t>ACS Closed/Core level</a:t>
          </a:r>
          <a:endParaRPr lang="en-US"/>
        </a:p>
      </dgm:t>
    </dgm:pt>
    <dgm:pt modelId="{26DC9C3A-D781-4002-B216-E22922FB5BEA}" type="parTrans" cxnId="{0D2AF89E-A520-4738-BEDA-9E05B2470143}">
      <dgm:prSet/>
      <dgm:spPr/>
      <dgm:t>
        <a:bodyPr/>
        <a:lstStyle/>
        <a:p>
          <a:endParaRPr lang="en-US"/>
        </a:p>
      </dgm:t>
    </dgm:pt>
    <dgm:pt modelId="{8AEE2D8A-3A59-4E44-8E90-E9E7CEF862BD}" type="sibTrans" cxnId="{0D2AF89E-A520-4738-BEDA-9E05B2470143}">
      <dgm:prSet/>
      <dgm:spPr/>
      <dgm:t>
        <a:bodyPr/>
        <a:lstStyle/>
        <a:p>
          <a:endParaRPr lang="en-US"/>
        </a:p>
      </dgm:t>
    </dgm:pt>
    <dgm:pt modelId="{64A2D5F6-17D6-4FDD-B7E8-10BFE0E504D6}">
      <dgm:prSet custT="1"/>
      <dgm:spPr/>
      <dgm:t>
        <a:bodyPr/>
        <a:lstStyle/>
        <a:p>
          <a:pPr rtl="0"/>
          <a:r>
            <a:rPr lang="en-US" sz="1800" dirty="0" smtClean="0"/>
            <a:t>Solid: Jacket, IPS</a:t>
          </a:r>
          <a:endParaRPr lang="en-US" sz="1800" dirty="0"/>
        </a:p>
      </dgm:t>
    </dgm:pt>
    <dgm:pt modelId="{CC7A650B-4157-42FF-9292-F715546A44D9}" type="parTrans" cxnId="{EE1F6A4A-74DF-49E7-A101-C17111935B27}">
      <dgm:prSet/>
      <dgm:spPr/>
      <dgm:t>
        <a:bodyPr/>
        <a:lstStyle/>
        <a:p>
          <a:endParaRPr lang="en-US"/>
        </a:p>
      </dgm:t>
    </dgm:pt>
    <dgm:pt modelId="{2C792FAB-1E9D-44BB-82BE-675CE48D4F91}" type="sibTrans" cxnId="{EE1F6A4A-74DF-49E7-A101-C17111935B27}">
      <dgm:prSet/>
      <dgm:spPr/>
      <dgm:t>
        <a:bodyPr/>
        <a:lstStyle/>
        <a:p>
          <a:endParaRPr lang="en-US"/>
        </a:p>
      </dgm:t>
    </dgm:pt>
    <dgm:pt modelId="{B770D031-2175-489D-9DB9-34EEAAE76D38}">
      <dgm:prSet custT="1"/>
      <dgm:spPr/>
      <dgm:t>
        <a:bodyPr/>
        <a:lstStyle/>
        <a:p>
          <a:pPr rtl="0"/>
          <a:r>
            <a:rPr lang="en-US" sz="1800" dirty="0" smtClean="0"/>
            <a:t>Fluid: all except jacket &amp; IPS</a:t>
          </a:r>
          <a:endParaRPr lang="en-US" sz="1800" dirty="0"/>
        </a:p>
      </dgm:t>
    </dgm:pt>
    <dgm:pt modelId="{8984064C-167D-4C1C-91B9-B08A94E25BFA}" type="parTrans" cxnId="{D36B4C2C-3F24-4280-A116-E675DA633D0D}">
      <dgm:prSet/>
      <dgm:spPr/>
      <dgm:t>
        <a:bodyPr/>
        <a:lstStyle/>
        <a:p>
          <a:endParaRPr lang="en-US"/>
        </a:p>
      </dgm:t>
    </dgm:pt>
    <dgm:pt modelId="{155E757E-A1AF-43FB-8E02-2AA392F8E5D9}" type="sibTrans" cxnId="{D36B4C2C-3F24-4280-A116-E675DA633D0D}">
      <dgm:prSet/>
      <dgm:spPr/>
      <dgm:t>
        <a:bodyPr/>
        <a:lstStyle/>
        <a:p>
          <a:endParaRPr lang="en-US"/>
        </a:p>
      </dgm:t>
    </dgm:pt>
    <dgm:pt modelId="{D2B8E26C-5CBA-42EB-A90C-48293E5A2737}" type="pres">
      <dgm:prSet presAssocID="{DDE5804C-C379-4318-828F-760D4F2AD5C2}" presName="Name0" presStyleCnt="0">
        <dgm:presLayoutVars>
          <dgm:dir/>
          <dgm:animLvl val="lvl"/>
          <dgm:resizeHandles val="exact"/>
        </dgm:presLayoutVars>
      </dgm:prSet>
      <dgm:spPr/>
      <dgm:t>
        <a:bodyPr/>
        <a:lstStyle/>
        <a:p>
          <a:endParaRPr lang="en-US"/>
        </a:p>
      </dgm:t>
    </dgm:pt>
    <dgm:pt modelId="{7678BE95-378D-49D5-92F1-23219B9C3AFC}" type="pres">
      <dgm:prSet presAssocID="{8E014283-2AF1-4FF2-B6B5-91CA0BF5DC33}" presName="linNode" presStyleCnt="0"/>
      <dgm:spPr/>
    </dgm:pt>
    <dgm:pt modelId="{9DB9B19F-F4B7-4048-8CDB-BF47315B5A9D}" type="pres">
      <dgm:prSet presAssocID="{8E014283-2AF1-4FF2-B6B5-91CA0BF5DC33}" presName="parentText" presStyleLbl="node1" presStyleIdx="0" presStyleCnt="3" custScaleY="140170" custLinFactNeighborX="1487" custLinFactNeighborY="14346">
        <dgm:presLayoutVars>
          <dgm:chMax val="1"/>
          <dgm:bulletEnabled val="1"/>
        </dgm:presLayoutVars>
      </dgm:prSet>
      <dgm:spPr/>
      <dgm:t>
        <a:bodyPr/>
        <a:lstStyle/>
        <a:p>
          <a:endParaRPr lang="en-US"/>
        </a:p>
      </dgm:t>
    </dgm:pt>
    <dgm:pt modelId="{CF640D1B-F810-4BCC-911B-67B070A1FF60}" type="pres">
      <dgm:prSet presAssocID="{8E014283-2AF1-4FF2-B6B5-91CA0BF5DC33}" presName="descendantText" presStyleLbl="alignAccFollowNode1" presStyleIdx="0" presStyleCnt="3">
        <dgm:presLayoutVars>
          <dgm:bulletEnabled val="1"/>
        </dgm:presLayoutVars>
      </dgm:prSet>
      <dgm:spPr/>
      <dgm:t>
        <a:bodyPr/>
        <a:lstStyle/>
        <a:p>
          <a:endParaRPr lang="en-US"/>
        </a:p>
      </dgm:t>
    </dgm:pt>
    <dgm:pt modelId="{6B9B6F4C-583A-44CF-8E3E-0468E2F41AB9}" type="pres">
      <dgm:prSet presAssocID="{477F7056-D63C-4D56-8F4F-DD6687AE64A2}" presName="sp" presStyleCnt="0"/>
      <dgm:spPr/>
    </dgm:pt>
    <dgm:pt modelId="{A457AC74-4091-46ED-9373-D8E5F3692B8A}" type="pres">
      <dgm:prSet presAssocID="{65531FA1-A8D0-4D47-868B-100DF4808300}" presName="linNode" presStyleCnt="0"/>
      <dgm:spPr/>
    </dgm:pt>
    <dgm:pt modelId="{615DF739-1C44-4FB0-BC0A-15F5B206D243}" type="pres">
      <dgm:prSet presAssocID="{65531FA1-A8D0-4D47-868B-100DF4808300}" presName="parentText" presStyleLbl="node1" presStyleIdx="1" presStyleCnt="3" custScaleY="71978">
        <dgm:presLayoutVars>
          <dgm:chMax val="1"/>
          <dgm:bulletEnabled val="1"/>
        </dgm:presLayoutVars>
      </dgm:prSet>
      <dgm:spPr/>
      <dgm:t>
        <a:bodyPr/>
        <a:lstStyle/>
        <a:p>
          <a:endParaRPr lang="en-US"/>
        </a:p>
      </dgm:t>
    </dgm:pt>
    <dgm:pt modelId="{753D5A05-FDDC-42FA-95F9-A9EFC988B884}" type="pres">
      <dgm:prSet presAssocID="{65531FA1-A8D0-4D47-868B-100DF4808300}" presName="descendantText" presStyleLbl="alignAccFollowNode1" presStyleIdx="1" presStyleCnt="3">
        <dgm:presLayoutVars>
          <dgm:bulletEnabled val="1"/>
        </dgm:presLayoutVars>
      </dgm:prSet>
      <dgm:spPr/>
      <dgm:t>
        <a:bodyPr/>
        <a:lstStyle/>
        <a:p>
          <a:endParaRPr lang="en-US"/>
        </a:p>
      </dgm:t>
    </dgm:pt>
    <dgm:pt modelId="{C91F3C72-445C-4209-997C-6A14BBB1466A}" type="pres">
      <dgm:prSet presAssocID="{1E3F909F-8912-45C4-B2F1-C5048A7DC2DE}" presName="sp" presStyleCnt="0"/>
      <dgm:spPr/>
    </dgm:pt>
    <dgm:pt modelId="{6BF62FED-C73E-4B0C-9C5F-7B3383AD0126}" type="pres">
      <dgm:prSet presAssocID="{46C47408-EEDF-4B90-B0A3-DDE96D08495C}" presName="linNode" presStyleCnt="0"/>
      <dgm:spPr/>
    </dgm:pt>
    <dgm:pt modelId="{F52DE689-9ECB-4BAE-825A-EE077A41378C}" type="pres">
      <dgm:prSet presAssocID="{46C47408-EEDF-4B90-B0A3-DDE96D08495C}" presName="parentText" presStyleLbl="node1" presStyleIdx="2" presStyleCnt="3">
        <dgm:presLayoutVars>
          <dgm:chMax val="1"/>
          <dgm:bulletEnabled val="1"/>
        </dgm:presLayoutVars>
      </dgm:prSet>
      <dgm:spPr/>
      <dgm:t>
        <a:bodyPr/>
        <a:lstStyle/>
        <a:p>
          <a:endParaRPr lang="en-US"/>
        </a:p>
      </dgm:t>
    </dgm:pt>
    <dgm:pt modelId="{0B32D66F-8784-48EE-BCD7-7A81C9473669}" type="pres">
      <dgm:prSet presAssocID="{46C47408-EEDF-4B90-B0A3-DDE96D08495C}" presName="descendantText" presStyleLbl="alignAccFollowNode1" presStyleIdx="2" presStyleCnt="3">
        <dgm:presLayoutVars>
          <dgm:bulletEnabled val="1"/>
        </dgm:presLayoutVars>
      </dgm:prSet>
      <dgm:spPr/>
      <dgm:t>
        <a:bodyPr/>
        <a:lstStyle/>
        <a:p>
          <a:endParaRPr lang="en-US"/>
        </a:p>
      </dgm:t>
    </dgm:pt>
  </dgm:ptLst>
  <dgm:cxnLst>
    <dgm:cxn modelId="{2C2D35EE-B9CF-4DB7-9332-4C1CE1C4FC99}" type="presOf" srcId="{E29B175F-4182-4E9A-99D1-A092DC9178A9}" destId="{753D5A05-FDDC-42FA-95F9-A9EFC988B884}" srcOrd="0" destOrd="0" presId="urn:microsoft.com/office/officeart/2005/8/layout/vList5"/>
    <dgm:cxn modelId="{D813CF5B-3405-4011-B95C-A0AD69EC0526}" type="presOf" srcId="{4E26F837-3B82-4A01-9DA6-023372ABC1FA}" destId="{CF640D1B-F810-4BCC-911B-67B070A1FF60}" srcOrd="0" destOrd="0" presId="urn:microsoft.com/office/officeart/2005/8/layout/vList5"/>
    <dgm:cxn modelId="{779D2CC8-22D4-44DC-8A4B-835812A0C43E}" srcId="{65531FA1-A8D0-4D47-868B-100DF4808300}" destId="{BBFCA857-C08D-4CEC-BC9F-AABFC9E5348F}" srcOrd="1" destOrd="0" parTransId="{C7592B88-EDE8-43C7-8C0E-C8EA680E3F28}" sibTransId="{3421CEEF-7A8B-45F0-AC73-FB2C3DC76678}"/>
    <dgm:cxn modelId="{58AC163F-4B17-4E03-9336-50F7771ECA3E}" srcId="{65531FA1-A8D0-4D47-868B-100DF4808300}" destId="{E29B175F-4182-4E9A-99D1-A092DC9178A9}" srcOrd="0" destOrd="0" parTransId="{7808E4D0-EDA2-4FB2-8E42-70BF4BD810DD}" sibTransId="{D32F949D-B288-4B73-9A10-148997C1E5EC}"/>
    <dgm:cxn modelId="{D36B4C2C-3F24-4280-A116-E675DA633D0D}" srcId="{46C47408-EEDF-4B90-B0A3-DDE96D08495C}" destId="{B770D031-2175-489D-9DB9-34EEAAE76D38}" srcOrd="1" destOrd="0" parTransId="{8984064C-167D-4C1C-91B9-B08A94E25BFA}" sibTransId="{155E757E-A1AF-43FB-8E02-2AA392F8E5D9}"/>
    <dgm:cxn modelId="{E9B5628C-B96A-4B90-BB61-6D41BDFBFF9E}" type="presOf" srcId="{1D66F327-D6EF-4139-B4C1-54817E1422B0}" destId="{CF640D1B-F810-4BCC-911B-67B070A1FF60}" srcOrd="0" destOrd="1" presId="urn:microsoft.com/office/officeart/2005/8/layout/vList5"/>
    <dgm:cxn modelId="{73614A58-C9FB-48CA-A2CB-9984927787FC}" type="presOf" srcId="{8E014283-2AF1-4FF2-B6B5-91CA0BF5DC33}" destId="{9DB9B19F-F4B7-4048-8CDB-BF47315B5A9D}" srcOrd="0" destOrd="0" presId="urn:microsoft.com/office/officeart/2005/8/layout/vList5"/>
    <dgm:cxn modelId="{2DD4C5AF-16E7-4467-A447-3C20D635616E}" srcId="{DDE5804C-C379-4318-828F-760D4F2AD5C2}" destId="{65531FA1-A8D0-4D47-868B-100DF4808300}" srcOrd="1" destOrd="0" parTransId="{7E7D6918-251F-4544-A6C8-0FC8CBEA0ABC}" sibTransId="{1E3F909F-8912-45C4-B2F1-C5048A7DC2DE}"/>
    <dgm:cxn modelId="{EE1F6A4A-74DF-49E7-A101-C17111935B27}" srcId="{46C47408-EEDF-4B90-B0A3-DDE96D08495C}" destId="{64A2D5F6-17D6-4FDD-B7E8-10BFE0E504D6}" srcOrd="0" destOrd="0" parTransId="{CC7A650B-4157-42FF-9292-F715546A44D9}" sibTransId="{2C792FAB-1E9D-44BB-82BE-675CE48D4F91}"/>
    <dgm:cxn modelId="{27159244-5F43-4F6F-BA55-5D334AAC1534}" type="presOf" srcId="{B770D031-2175-489D-9DB9-34EEAAE76D38}" destId="{0B32D66F-8784-48EE-BCD7-7A81C9473669}" srcOrd="0" destOrd="1" presId="urn:microsoft.com/office/officeart/2005/8/layout/vList5"/>
    <dgm:cxn modelId="{827F3697-93A8-4242-A6A9-4315611B82C6}" srcId="{8E014283-2AF1-4FF2-B6B5-91CA0BF5DC33}" destId="{1D66F327-D6EF-4139-B4C1-54817E1422B0}" srcOrd="1" destOrd="0" parTransId="{6C3799BC-A342-400E-9DD7-C72434C856C2}" sibTransId="{E4E1AF11-A0B5-4CCB-B18B-D4F7E855C779}"/>
    <dgm:cxn modelId="{0D2AF89E-A520-4738-BEDA-9E05B2470143}" srcId="{DDE5804C-C379-4318-828F-760D4F2AD5C2}" destId="{46C47408-EEDF-4B90-B0A3-DDE96D08495C}" srcOrd="2" destOrd="0" parTransId="{26DC9C3A-D781-4002-B216-E22922FB5BEA}" sibTransId="{8AEE2D8A-3A59-4E44-8E90-E9E7CEF862BD}"/>
    <dgm:cxn modelId="{92EAB742-8563-4E6D-9E9F-ED208900B910}" type="presOf" srcId="{BBFCA857-C08D-4CEC-BC9F-AABFC9E5348F}" destId="{753D5A05-FDDC-42FA-95F9-A9EFC988B884}" srcOrd="0" destOrd="1" presId="urn:microsoft.com/office/officeart/2005/8/layout/vList5"/>
    <dgm:cxn modelId="{AD8DE05E-C869-4B67-8C8A-1CC3ED8E2784}" type="presOf" srcId="{46C47408-EEDF-4B90-B0A3-DDE96D08495C}" destId="{F52DE689-9ECB-4BAE-825A-EE077A41378C}" srcOrd="0" destOrd="0" presId="urn:microsoft.com/office/officeart/2005/8/layout/vList5"/>
    <dgm:cxn modelId="{654D0BD5-64B2-4144-A5EF-74A40DB609D1}" type="presOf" srcId="{64A2D5F6-17D6-4FDD-B7E8-10BFE0E504D6}" destId="{0B32D66F-8784-48EE-BCD7-7A81C9473669}" srcOrd="0" destOrd="0" presId="urn:microsoft.com/office/officeart/2005/8/layout/vList5"/>
    <dgm:cxn modelId="{86B8ECA0-5BCC-433A-AF70-FE578B4A92A2}" srcId="{DDE5804C-C379-4318-828F-760D4F2AD5C2}" destId="{8E014283-2AF1-4FF2-B6B5-91CA0BF5DC33}" srcOrd="0" destOrd="0" parTransId="{DD1EEEBA-9DA7-4471-8F79-D5C7E71CBB05}" sibTransId="{477F7056-D63C-4D56-8F4F-DD6687AE64A2}"/>
    <dgm:cxn modelId="{66B59D3C-3949-49CD-AF4E-D38F22A597BF}" srcId="{8E014283-2AF1-4FF2-B6B5-91CA0BF5DC33}" destId="{4E26F837-3B82-4A01-9DA6-023372ABC1FA}" srcOrd="0" destOrd="0" parTransId="{60BB8267-F575-490D-9EE5-40A3BC052771}" sibTransId="{E22A1EC9-4510-452D-83CD-DC1DB5358B91}"/>
    <dgm:cxn modelId="{8CA016B2-A89B-4141-925D-470A71A5F8B7}" type="presOf" srcId="{DDE5804C-C379-4318-828F-760D4F2AD5C2}" destId="{D2B8E26C-5CBA-42EB-A90C-48293E5A2737}" srcOrd="0" destOrd="0" presId="urn:microsoft.com/office/officeart/2005/8/layout/vList5"/>
    <dgm:cxn modelId="{1D3E8CDC-BFBA-4801-BF84-1358EEEB856A}" type="presOf" srcId="{65531FA1-A8D0-4D47-868B-100DF4808300}" destId="{615DF739-1C44-4FB0-BC0A-15F5B206D243}" srcOrd="0" destOrd="0" presId="urn:microsoft.com/office/officeart/2005/8/layout/vList5"/>
    <dgm:cxn modelId="{942177D9-BCE2-4594-943B-14307F79E89F}" type="presParOf" srcId="{D2B8E26C-5CBA-42EB-A90C-48293E5A2737}" destId="{7678BE95-378D-49D5-92F1-23219B9C3AFC}" srcOrd="0" destOrd="0" presId="urn:microsoft.com/office/officeart/2005/8/layout/vList5"/>
    <dgm:cxn modelId="{B3B0E584-FA96-4472-8BF1-3D0AD392DD38}" type="presParOf" srcId="{7678BE95-378D-49D5-92F1-23219B9C3AFC}" destId="{9DB9B19F-F4B7-4048-8CDB-BF47315B5A9D}" srcOrd="0" destOrd="0" presId="urn:microsoft.com/office/officeart/2005/8/layout/vList5"/>
    <dgm:cxn modelId="{0250157C-9417-4E3E-A240-8CD6358C29D7}" type="presParOf" srcId="{7678BE95-378D-49D5-92F1-23219B9C3AFC}" destId="{CF640D1B-F810-4BCC-911B-67B070A1FF60}" srcOrd="1" destOrd="0" presId="urn:microsoft.com/office/officeart/2005/8/layout/vList5"/>
    <dgm:cxn modelId="{07AC9DFB-1912-40D8-99CE-265A85B29092}" type="presParOf" srcId="{D2B8E26C-5CBA-42EB-A90C-48293E5A2737}" destId="{6B9B6F4C-583A-44CF-8E3E-0468E2F41AB9}" srcOrd="1" destOrd="0" presId="urn:microsoft.com/office/officeart/2005/8/layout/vList5"/>
    <dgm:cxn modelId="{EC49E9E8-01F0-473D-AA33-CA46BD9FD5C8}" type="presParOf" srcId="{D2B8E26C-5CBA-42EB-A90C-48293E5A2737}" destId="{A457AC74-4091-46ED-9373-D8E5F3692B8A}" srcOrd="2" destOrd="0" presId="urn:microsoft.com/office/officeart/2005/8/layout/vList5"/>
    <dgm:cxn modelId="{ACFCA354-E9CF-4EA0-9833-5FB841F3519C}" type="presParOf" srcId="{A457AC74-4091-46ED-9373-D8E5F3692B8A}" destId="{615DF739-1C44-4FB0-BC0A-15F5B206D243}" srcOrd="0" destOrd="0" presId="urn:microsoft.com/office/officeart/2005/8/layout/vList5"/>
    <dgm:cxn modelId="{595AC60C-C51D-4D71-A6F2-EB67C6382A03}" type="presParOf" srcId="{A457AC74-4091-46ED-9373-D8E5F3692B8A}" destId="{753D5A05-FDDC-42FA-95F9-A9EFC988B884}" srcOrd="1" destOrd="0" presId="urn:microsoft.com/office/officeart/2005/8/layout/vList5"/>
    <dgm:cxn modelId="{EFD9D0BB-5087-4910-8406-B306066E5CC5}" type="presParOf" srcId="{D2B8E26C-5CBA-42EB-A90C-48293E5A2737}" destId="{C91F3C72-445C-4209-997C-6A14BBB1466A}" srcOrd="3" destOrd="0" presId="urn:microsoft.com/office/officeart/2005/8/layout/vList5"/>
    <dgm:cxn modelId="{8710A89B-622E-40F9-9A7F-5B836DD3B111}" type="presParOf" srcId="{D2B8E26C-5CBA-42EB-A90C-48293E5A2737}" destId="{6BF62FED-C73E-4B0C-9C5F-7B3383AD0126}" srcOrd="4" destOrd="0" presId="urn:microsoft.com/office/officeart/2005/8/layout/vList5"/>
    <dgm:cxn modelId="{30121FFF-5905-4B61-9877-B351C287E639}" type="presParOf" srcId="{6BF62FED-C73E-4B0C-9C5F-7B3383AD0126}" destId="{F52DE689-9ECB-4BAE-825A-EE077A41378C}" srcOrd="0" destOrd="0" presId="urn:microsoft.com/office/officeart/2005/8/layout/vList5"/>
    <dgm:cxn modelId="{AA8B91E0-AB6D-49C8-94E6-483B67394FB8}" type="presParOf" srcId="{6BF62FED-C73E-4B0C-9C5F-7B3383AD0126}" destId="{0B32D66F-8784-48EE-BCD7-7A81C947366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FE358D-20F9-458D-AA3B-1DB2A330D13D}"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C43C09A2-F07F-4FE0-9AAD-CE8D75F3908A}">
      <dgm:prSet custT="1"/>
      <dgm:spPr/>
      <dgm:t>
        <a:bodyPr/>
        <a:lstStyle/>
        <a:p>
          <a:pPr rtl="0"/>
          <a:r>
            <a:rPr lang="en-US" sz="2400" dirty="0" smtClean="0"/>
            <a:t>First level</a:t>
          </a:r>
          <a:endParaRPr lang="en-US" sz="2400" dirty="0"/>
        </a:p>
      </dgm:t>
    </dgm:pt>
    <dgm:pt modelId="{79F89385-4AEF-49E8-B555-95DC267E9CF8}" type="parTrans" cxnId="{89854749-1C67-4FB5-A459-EB4213886FA0}">
      <dgm:prSet/>
      <dgm:spPr/>
      <dgm:t>
        <a:bodyPr/>
        <a:lstStyle/>
        <a:p>
          <a:endParaRPr lang="en-US"/>
        </a:p>
      </dgm:t>
    </dgm:pt>
    <dgm:pt modelId="{0557598B-B76A-4D7E-AB16-BF72F3BC48D5}" type="sibTrans" cxnId="{89854749-1C67-4FB5-A459-EB4213886FA0}">
      <dgm:prSet/>
      <dgm:spPr/>
      <dgm:t>
        <a:bodyPr/>
        <a:lstStyle/>
        <a:p>
          <a:endParaRPr lang="en-US"/>
        </a:p>
      </dgm:t>
    </dgm:pt>
    <dgm:pt modelId="{547F8181-7BF2-4DC2-BACB-9F630D6B0843}">
      <dgm:prSet custT="1"/>
      <dgm:spPr/>
      <dgm:t>
        <a:bodyPr/>
        <a:lstStyle/>
        <a:p>
          <a:pPr rtl="0"/>
          <a:r>
            <a:rPr lang="en-US" sz="1800" dirty="0" smtClean="0"/>
            <a:t>Solid </a:t>
          </a:r>
          <a:endParaRPr lang="en-US" sz="1800" dirty="0"/>
        </a:p>
      </dgm:t>
    </dgm:pt>
    <dgm:pt modelId="{FD96A5DC-5F9C-4FA0-ABC1-375825E1CE18}" type="parTrans" cxnId="{FAD0714E-77A2-435E-9748-650E2A7856D6}">
      <dgm:prSet/>
      <dgm:spPr/>
      <dgm:t>
        <a:bodyPr/>
        <a:lstStyle/>
        <a:p>
          <a:endParaRPr lang="en-US"/>
        </a:p>
      </dgm:t>
    </dgm:pt>
    <dgm:pt modelId="{9EDC467F-2D20-438C-81BB-75335E3B5495}" type="sibTrans" cxnId="{FAD0714E-77A2-435E-9748-650E2A7856D6}">
      <dgm:prSet/>
      <dgm:spPr/>
      <dgm:t>
        <a:bodyPr/>
        <a:lstStyle/>
        <a:p>
          <a:endParaRPr lang="en-US"/>
        </a:p>
      </dgm:t>
    </dgm:pt>
    <dgm:pt modelId="{1D007CEC-7858-4207-AA8A-8376A7A42DBF}">
      <dgm:prSet custT="1"/>
      <dgm:spPr/>
      <dgm:t>
        <a:bodyPr/>
        <a:lstStyle/>
        <a:p>
          <a:pPr rtl="0"/>
          <a:r>
            <a:rPr lang="en-US" sz="1800" dirty="0" smtClean="0"/>
            <a:t>Fluid normal</a:t>
          </a:r>
          <a:endParaRPr lang="en-US" sz="1800" dirty="0"/>
        </a:p>
      </dgm:t>
    </dgm:pt>
    <dgm:pt modelId="{94B5E83A-C8BB-47FB-9C0E-1254D1820715}" type="parTrans" cxnId="{76B95899-4309-4A23-82B7-732D9815BDD1}">
      <dgm:prSet/>
      <dgm:spPr/>
      <dgm:t>
        <a:bodyPr/>
        <a:lstStyle/>
        <a:p>
          <a:endParaRPr lang="en-US"/>
        </a:p>
      </dgm:t>
    </dgm:pt>
    <dgm:pt modelId="{BC333388-A447-4175-9DFD-F11F1BEF3EBC}" type="sibTrans" cxnId="{76B95899-4309-4A23-82B7-732D9815BDD1}">
      <dgm:prSet/>
      <dgm:spPr/>
      <dgm:t>
        <a:bodyPr/>
        <a:lstStyle/>
        <a:p>
          <a:endParaRPr lang="en-US"/>
        </a:p>
      </dgm:t>
    </dgm:pt>
    <dgm:pt modelId="{C48BC8A8-C554-42EC-B051-C5F845D23CE2}">
      <dgm:prSet custT="1"/>
      <dgm:spPr/>
      <dgm:t>
        <a:bodyPr/>
        <a:lstStyle/>
        <a:p>
          <a:pPr rtl="0"/>
          <a:r>
            <a:rPr lang="en-US" sz="1800" dirty="0" smtClean="0"/>
            <a:t>Fluid porous</a:t>
          </a:r>
          <a:endParaRPr lang="en-US" sz="1800" dirty="0"/>
        </a:p>
      </dgm:t>
    </dgm:pt>
    <dgm:pt modelId="{26B4F941-49A8-4A54-830A-939651039028}" type="parTrans" cxnId="{E5043336-6694-446E-96E9-2BE6BC192AA5}">
      <dgm:prSet/>
      <dgm:spPr/>
      <dgm:t>
        <a:bodyPr/>
        <a:lstStyle/>
        <a:p>
          <a:endParaRPr lang="en-US"/>
        </a:p>
      </dgm:t>
    </dgm:pt>
    <dgm:pt modelId="{E4D5B34D-3F8B-4171-8073-A0C8E3F8AB15}" type="sibTrans" cxnId="{E5043336-6694-446E-96E9-2BE6BC192AA5}">
      <dgm:prSet/>
      <dgm:spPr/>
      <dgm:t>
        <a:bodyPr/>
        <a:lstStyle/>
        <a:p>
          <a:endParaRPr lang="en-US"/>
        </a:p>
      </dgm:t>
    </dgm:pt>
    <dgm:pt modelId="{2BD85202-3020-4840-BC46-4C386DD9BC2F}">
      <dgm:prSet custT="1"/>
      <dgm:spPr/>
      <dgm:t>
        <a:bodyPr/>
        <a:lstStyle/>
        <a:p>
          <a:pPr rtl="0"/>
          <a:r>
            <a:rPr lang="en-US" sz="2400" dirty="0" smtClean="0"/>
            <a:t>Second level for fluid/fluid interfaces:</a:t>
          </a:r>
          <a:endParaRPr lang="en-US" sz="2400" dirty="0"/>
        </a:p>
      </dgm:t>
    </dgm:pt>
    <dgm:pt modelId="{4EDD45E5-FF8B-4124-9214-2F92FCC9AE1F}" type="parTrans" cxnId="{DA322171-9790-4515-A10E-E85B7CE4E7C0}">
      <dgm:prSet/>
      <dgm:spPr/>
      <dgm:t>
        <a:bodyPr/>
        <a:lstStyle/>
        <a:p>
          <a:endParaRPr lang="en-US"/>
        </a:p>
      </dgm:t>
    </dgm:pt>
    <dgm:pt modelId="{C6FAB11B-863E-4819-B777-78D14B171357}" type="sibTrans" cxnId="{DA322171-9790-4515-A10E-E85B7CE4E7C0}">
      <dgm:prSet/>
      <dgm:spPr/>
      <dgm:t>
        <a:bodyPr/>
        <a:lstStyle/>
        <a:p>
          <a:endParaRPr lang="en-US"/>
        </a:p>
      </dgm:t>
    </dgm:pt>
    <dgm:pt modelId="{D60C7B03-40AC-4D9A-9CF9-E802DA1548F2}">
      <dgm:prSet custT="1"/>
      <dgm:spPr/>
      <dgm:t>
        <a:bodyPr/>
        <a:lstStyle/>
        <a:p>
          <a:pPr rtl="0"/>
          <a:r>
            <a:rPr lang="en-US" sz="1800" dirty="0" smtClean="0"/>
            <a:t>Bottom/Top: internal or resistive baffle</a:t>
          </a:r>
          <a:endParaRPr lang="en-US" sz="1800" dirty="0"/>
        </a:p>
      </dgm:t>
    </dgm:pt>
    <dgm:pt modelId="{6F4A04F3-1EBC-463A-BA06-019C7E0ABC81}" type="parTrans" cxnId="{B2BB3194-31F0-43EC-B929-9699F35F2D25}">
      <dgm:prSet/>
      <dgm:spPr/>
      <dgm:t>
        <a:bodyPr/>
        <a:lstStyle/>
        <a:p>
          <a:endParaRPr lang="en-US"/>
        </a:p>
      </dgm:t>
    </dgm:pt>
    <dgm:pt modelId="{67BB6A90-EAD8-4E5A-9000-FD936F4EC074}" type="sibTrans" cxnId="{B2BB3194-31F0-43EC-B929-9699F35F2D25}">
      <dgm:prSet/>
      <dgm:spPr/>
      <dgm:t>
        <a:bodyPr/>
        <a:lstStyle/>
        <a:p>
          <a:endParaRPr lang="en-US"/>
        </a:p>
      </dgm:t>
    </dgm:pt>
    <dgm:pt modelId="{D86036BF-E466-41DE-A905-AAC6BC54F32C}">
      <dgm:prSet custT="1"/>
      <dgm:spPr/>
      <dgm:t>
        <a:bodyPr/>
        <a:lstStyle/>
        <a:p>
          <a:pPr rtl="0"/>
          <a:r>
            <a:rPr lang="en-US" sz="1800" dirty="0" smtClean="0"/>
            <a:t>Lateral side: internal, resistive porous baffle or plain baffle</a:t>
          </a:r>
          <a:endParaRPr lang="en-US" sz="1800" dirty="0"/>
        </a:p>
      </dgm:t>
    </dgm:pt>
    <dgm:pt modelId="{179782BF-8930-43C7-A533-AACE1B47A509}" type="parTrans" cxnId="{0FF0A3A9-FE07-431B-865F-671308AF81A0}">
      <dgm:prSet/>
      <dgm:spPr/>
      <dgm:t>
        <a:bodyPr/>
        <a:lstStyle/>
        <a:p>
          <a:endParaRPr lang="en-US"/>
        </a:p>
      </dgm:t>
    </dgm:pt>
    <dgm:pt modelId="{55EDE3D0-6E63-4815-9130-6E2C47E62261}" type="sibTrans" cxnId="{0FF0A3A9-FE07-431B-865F-671308AF81A0}">
      <dgm:prSet/>
      <dgm:spPr/>
      <dgm:t>
        <a:bodyPr/>
        <a:lstStyle/>
        <a:p>
          <a:endParaRPr lang="en-US"/>
        </a:p>
      </dgm:t>
    </dgm:pt>
    <dgm:pt modelId="{A9E481B5-567B-4F08-8358-8A7A4B2EBC3E}" type="pres">
      <dgm:prSet presAssocID="{F8FE358D-20F9-458D-AA3B-1DB2A330D13D}" presName="Name0" presStyleCnt="0">
        <dgm:presLayoutVars>
          <dgm:dir/>
          <dgm:animLvl val="lvl"/>
          <dgm:resizeHandles val="exact"/>
        </dgm:presLayoutVars>
      </dgm:prSet>
      <dgm:spPr/>
      <dgm:t>
        <a:bodyPr/>
        <a:lstStyle/>
        <a:p>
          <a:endParaRPr lang="en-US"/>
        </a:p>
      </dgm:t>
    </dgm:pt>
    <dgm:pt modelId="{768222C5-BF6B-4ACF-9BB1-79DE6FB25B05}" type="pres">
      <dgm:prSet presAssocID="{C43C09A2-F07F-4FE0-9AAD-CE8D75F3908A}" presName="linNode" presStyleCnt="0"/>
      <dgm:spPr/>
    </dgm:pt>
    <dgm:pt modelId="{7102D684-52C9-4C53-B5FE-9675F9C81304}" type="pres">
      <dgm:prSet presAssocID="{C43C09A2-F07F-4FE0-9AAD-CE8D75F3908A}" presName="parentText" presStyleLbl="node1" presStyleIdx="0" presStyleCnt="2" custLinFactNeighborX="-399" custLinFactNeighborY="-2577">
        <dgm:presLayoutVars>
          <dgm:chMax val="1"/>
          <dgm:bulletEnabled val="1"/>
        </dgm:presLayoutVars>
      </dgm:prSet>
      <dgm:spPr/>
      <dgm:t>
        <a:bodyPr/>
        <a:lstStyle/>
        <a:p>
          <a:endParaRPr lang="en-US"/>
        </a:p>
      </dgm:t>
    </dgm:pt>
    <dgm:pt modelId="{E39C4B21-2E27-46F9-9373-2265C0A42EDF}" type="pres">
      <dgm:prSet presAssocID="{C43C09A2-F07F-4FE0-9AAD-CE8D75F3908A}" presName="descendantText" presStyleLbl="alignAccFollowNode1" presStyleIdx="0" presStyleCnt="2">
        <dgm:presLayoutVars>
          <dgm:bulletEnabled val="1"/>
        </dgm:presLayoutVars>
      </dgm:prSet>
      <dgm:spPr/>
      <dgm:t>
        <a:bodyPr/>
        <a:lstStyle/>
        <a:p>
          <a:endParaRPr lang="en-US"/>
        </a:p>
      </dgm:t>
    </dgm:pt>
    <dgm:pt modelId="{78688E76-39EE-4FF1-8ABB-C8F2BAC32BA2}" type="pres">
      <dgm:prSet presAssocID="{0557598B-B76A-4D7E-AB16-BF72F3BC48D5}" presName="sp" presStyleCnt="0"/>
      <dgm:spPr/>
    </dgm:pt>
    <dgm:pt modelId="{ACCA2DE8-C6F7-4B03-9880-655758C71339}" type="pres">
      <dgm:prSet presAssocID="{2BD85202-3020-4840-BC46-4C386DD9BC2F}" presName="linNode" presStyleCnt="0"/>
      <dgm:spPr/>
    </dgm:pt>
    <dgm:pt modelId="{16FEBD32-E251-4F3D-8283-29DA55344ACA}" type="pres">
      <dgm:prSet presAssocID="{2BD85202-3020-4840-BC46-4C386DD9BC2F}" presName="parentText" presStyleLbl="node1" presStyleIdx="1" presStyleCnt="2" custLinFactNeighborX="399" custLinFactNeighborY="1328">
        <dgm:presLayoutVars>
          <dgm:chMax val="1"/>
          <dgm:bulletEnabled val="1"/>
        </dgm:presLayoutVars>
      </dgm:prSet>
      <dgm:spPr/>
      <dgm:t>
        <a:bodyPr/>
        <a:lstStyle/>
        <a:p>
          <a:endParaRPr lang="en-US"/>
        </a:p>
      </dgm:t>
    </dgm:pt>
    <dgm:pt modelId="{7114CC46-8DB9-42BA-9F1A-85A52F45527A}" type="pres">
      <dgm:prSet presAssocID="{2BD85202-3020-4840-BC46-4C386DD9BC2F}" presName="descendantText" presStyleLbl="alignAccFollowNode1" presStyleIdx="1" presStyleCnt="2">
        <dgm:presLayoutVars>
          <dgm:bulletEnabled val="1"/>
        </dgm:presLayoutVars>
      </dgm:prSet>
      <dgm:spPr/>
      <dgm:t>
        <a:bodyPr/>
        <a:lstStyle/>
        <a:p>
          <a:endParaRPr lang="en-US"/>
        </a:p>
      </dgm:t>
    </dgm:pt>
  </dgm:ptLst>
  <dgm:cxnLst>
    <dgm:cxn modelId="{DC8173E3-6598-4E91-9A12-287B050A275C}" type="presOf" srcId="{D60C7B03-40AC-4D9A-9CF9-E802DA1548F2}" destId="{7114CC46-8DB9-42BA-9F1A-85A52F45527A}" srcOrd="0" destOrd="0" presId="urn:microsoft.com/office/officeart/2005/8/layout/vList5"/>
    <dgm:cxn modelId="{2D584EFB-3D2F-432E-BE0C-6922894867A3}" type="presOf" srcId="{C43C09A2-F07F-4FE0-9AAD-CE8D75F3908A}" destId="{7102D684-52C9-4C53-B5FE-9675F9C81304}" srcOrd="0" destOrd="0" presId="urn:microsoft.com/office/officeart/2005/8/layout/vList5"/>
    <dgm:cxn modelId="{5492EC2D-8E12-40CB-B72B-F9F8D9766222}" type="presOf" srcId="{1D007CEC-7858-4207-AA8A-8376A7A42DBF}" destId="{E39C4B21-2E27-46F9-9373-2265C0A42EDF}" srcOrd="0" destOrd="1" presId="urn:microsoft.com/office/officeart/2005/8/layout/vList5"/>
    <dgm:cxn modelId="{4DDA5200-6AE3-4CB0-8803-122964F4FBD4}" type="presOf" srcId="{2BD85202-3020-4840-BC46-4C386DD9BC2F}" destId="{16FEBD32-E251-4F3D-8283-29DA55344ACA}" srcOrd="0" destOrd="0" presId="urn:microsoft.com/office/officeart/2005/8/layout/vList5"/>
    <dgm:cxn modelId="{DA322171-9790-4515-A10E-E85B7CE4E7C0}" srcId="{F8FE358D-20F9-458D-AA3B-1DB2A330D13D}" destId="{2BD85202-3020-4840-BC46-4C386DD9BC2F}" srcOrd="1" destOrd="0" parTransId="{4EDD45E5-FF8B-4124-9214-2F92FCC9AE1F}" sibTransId="{C6FAB11B-863E-4819-B777-78D14B171357}"/>
    <dgm:cxn modelId="{ADA74862-0202-401E-9216-4039C92D05C1}" type="presOf" srcId="{547F8181-7BF2-4DC2-BACB-9F630D6B0843}" destId="{E39C4B21-2E27-46F9-9373-2265C0A42EDF}" srcOrd="0" destOrd="0" presId="urn:microsoft.com/office/officeart/2005/8/layout/vList5"/>
    <dgm:cxn modelId="{89854749-1C67-4FB5-A459-EB4213886FA0}" srcId="{F8FE358D-20F9-458D-AA3B-1DB2A330D13D}" destId="{C43C09A2-F07F-4FE0-9AAD-CE8D75F3908A}" srcOrd="0" destOrd="0" parTransId="{79F89385-4AEF-49E8-B555-95DC267E9CF8}" sibTransId="{0557598B-B76A-4D7E-AB16-BF72F3BC48D5}"/>
    <dgm:cxn modelId="{FAD0714E-77A2-435E-9748-650E2A7856D6}" srcId="{C43C09A2-F07F-4FE0-9AAD-CE8D75F3908A}" destId="{547F8181-7BF2-4DC2-BACB-9F630D6B0843}" srcOrd="0" destOrd="0" parTransId="{FD96A5DC-5F9C-4FA0-ABC1-375825E1CE18}" sibTransId="{9EDC467F-2D20-438C-81BB-75335E3B5495}"/>
    <dgm:cxn modelId="{B2BB3194-31F0-43EC-B929-9699F35F2D25}" srcId="{2BD85202-3020-4840-BC46-4C386DD9BC2F}" destId="{D60C7B03-40AC-4D9A-9CF9-E802DA1548F2}" srcOrd="0" destOrd="0" parTransId="{6F4A04F3-1EBC-463A-BA06-019C7E0ABC81}" sibTransId="{67BB6A90-EAD8-4E5A-9000-FD936F4EC074}"/>
    <dgm:cxn modelId="{D2A2C674-C7A0-4300-BB97-841C78EC6DF6}" type="presOf" srcId="{F8FE358D-20F9-458D-AA3B-1DB2A330D13D}" destId="{A9E481B5-567B-4F08-8358-8A7A4B2EBC3E}" srcOrd="0" destOrd="0" presId="urn:microsoft.com/office/officeart/2005/8/layout/vList5"/>
    <dgm:cxn modelId="{E5043336-6694-446E-96E9-2BE6BC192AA5}" srcId="{C43C09A2-F07F-4FE0-9AAD-CE8D75F3908A}" destId="{C48BC8A8-C554-42EC-B051-C5F845D23CE2}" srcOrd="2" destOrd="0" parTransId="{26B4F941-49A8-4A54-830A-939651039028}" sibTransId="{E4D5B34D-3F8B-4171-8073-A0C8E3F8AB15}"/>
    <dgm:cxn modelId="{475E2AAF-5196-481B-AA63-F3AD5DF6713C}" type="presOf" srcId="{D86036BF-E466-41DE-A905-AAC6BC54F32C}" destId="{7114CC46-8DB9-42BA-9F1A-85A52F45527A}" srcOrd="0" destOrd="1" presId="urn:microsoft.com/office/officeart/2005/8/layout/vList5"/>
    <dgm:cxn modelId="{76B95899-4309-4A23-82B7-732D9815BDD1}" srcId="{C43C09A2-F07F-4FE0-9AAD-CE8D75F3908A}" destId="{1D007CEC-7858-4207-AA8A-8376A7A42DBF}" srcOrd="1" destOrd="0" parTransId="{94B5E83A-C8BB-47FB-9C0E-1254D1820715}" sibTransId="{BC333388-A447-4175-9DFD-F11F1BEF3EBC}"/>
    <dgm:cxn modelId="{68154C48-C942-4820-AF3D-E7F62B3324D4}" type="presOf" srcId="{C48BC8A8-C554-42EC-B051-C5F845D23CE2}" destId="{E39C4B21-2E27-46F9-9373-2265C0A42EDF}" srcOrd="0" destOrd="2" presId="urn:microsoft.com/office/officeart/2005/8/layout/vList5"/>
    <dgm:cxn modelId="{0FF0A3A9-FE07-431B-865F-671308AF81A0}" srcId="{2BD85202-3020-4840-BC46-4C386DD9BC2F}" destId="{D86036BF-E466-41DE-A905-AAC6BC54F32C}" srcOrd="1" destOrd="0" parTransId="{179782BF-8930-43C7-A533-AACE1B47A509}" sibTransId="{55EDE3D0-6E63-4815-9130-6E2C47E62261}"/>
    <dgm:cxn modelId="{F3E8CFEC-81F2-4DF9-A6FE-26271BF0D5A1}" type="presParOf" srcId="{A9E481B5-567B-4F08-8358-8A7A4B2EBC3E}" destId="{768222C5-BF6B-4ACF-9BB1-79DE6FB25B05}" srcOrd="0" destOrd="0" presId="urn:microsoft.com/office/officeart/2005/8/layout/vList5"/>
    <dgm:cxn modelId="{745FB10F-0FF6-43D1-8A97-9AC600661BB2}" type="presParOf" srcId="{768222C5-BF6B-4ACF-9BB1-79DE6FB25B05}" destId="{7102D684-52C9-4C53-B5FE-9675F9C81304}" srcOrd="0" destOrd="0" presId="urn:microsoft.com/office/officeart/2005/8/layout/vList5"/>
    <dgm:cxn modelId="{6311BF7E-B35C-46F4-B6C5-B528BAF49CC9}" type="presParOf" srcId="{768222C5-BF6B-4ACF-9BB1-79DE6FB25B05}" destId="{E39C4B21-2E27-46F9-9373-2265C0A42EDF}" srcOrd="1" destOrd="0" presId="urn:microsoft.com/office/officeart/2005/8/layout/vList5"/>
    <dgm:cxn modelId="{E3164FCE-A66B-456A-864C-9BDAC3D50246}" type="presParOf" srcId="{A9E481B5-567B-4F08-8358-8A7A4B2EBC3E}" destId="{78688E76-39EE-4FF1-8ABB-C8F2BAC32BA2}" srcOrd="1" destOrd="0" presId="urn:microsoft.com/office/officeart/2005/8/layout/vList5"/>
    <dgm:cxn modelId="{AE8260FB-DAD6-4C62-BA59-6D763531CA4A}" type="presParOf" srcId="{A9E481B5-567B-4F08-8358-8A7A4B2EBC3E}" destId="{ACCA2DE8-C6F7-4B03-9880-655758C71339}" srcOrd="2" destOrd="0" presId="urn:microsoft.com/office/officeart/2005/8/layout/vList5"/>
    <dgm:cxn modelId="{644ABA1E-EBD3-4757-9EE0-DA5D8B236CDA}" type="presParOf" srcId="{ACCA2DE8-C6F7-4B03-9880-655758C71339}" destId="{16FEBD32-E251-4F3D-8283-29DA55344ACA}" srcOrd="0" destOrd="0" presId="urn:microsoft.com/office/officeart/2005/8/layout/vList5"/>
    <dgm:cxn modelId="{14DC4BF8-E225-4C96-98E7-96CCDBFC2B3D}" type="presParOf" srcId="{ACCA2DE8-C6F7-4B03-9880-655758C71339}" destId="{7114CC46-8DB9-42BA-9F1A-85A52F45527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D98D1B-6F98-4AC4-AC90-4F0675FB78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03841D-38BD-4F95-9E58-E08EF157C407}">
      <dgm:prSet/>
      <dgm:spPr/>
      <dgm:t>
        <a:bodyPr/>
        <a:lstStyle/>
        <a:p>
          <a:pPr rtl="0"/>
          <a:r>
            <a:rPr lang="en-US" dirty="0" smtClean="0"/>
            <a:t>ACS Dummy Open</a:t>
          </a:r>
          <a:endParaRPr lang="en-US" dirty="0"/>
        </a:p>
      </dgm:t>
    </dgm:pt>
    <dgm:pt modelId="{48C9DBEA-866F-48E2-8444-92D8AC8E0A49}" type="parTrans" cxnId="{57686405-8B4B-47E3-ABF1-A3A7DBA73A6A}">
      <dgm:prSet/>
      <dgm:spPr/>
      <dgm:t>
        <a:bodyPr/>
        <a:lstStyle/>
        <a:p>
          <a:endParaRPr lang="en-US"/>
        </a:p>
      </dgm:t>
    </dgm:pt>
    <dgm:pt modelId="{3BEBB344-43A5-4611-BB62-A0CD67DC1A02}" type="sibTrans" cxnId="{57686405-8B4B-47E3-ABF1-A3A7DBA73A6A}">
      <dgm:prSet/>
      <dgm:spPr/>
      <dgm:t>
        <a:bodyPr/>
        <a:lstStyle/>
        <a:p>
          <a:endParaRPr lang="en-US"/>
        </a:p>
      </dgm:t>
    </dgm:pt>
    <dgm:pt modelId="{94B8C889-EF93-4070-8D80-097C05E0A00C}">
      <dgm:prSet/>
      <dgm:spPr/>
      <dgm:t>
        <a:bodyPr/>
        <a:lstStyle/>
        <a:p>
          <a:pPr rtl="0"/>
          <a:r>
            <a:rPr lang="en-US" dirty="0" smtClean="0"/>
            <a:t>ACS All Open</a:t>
          </a:r>
          <a:endParaRPr lang="en-US" dirty="0"/>
        </a:p>
      </dgm:t>
    </dgm:pt>
    <dgm:pt modelId="{122ADDE7-30D8-448B-8401-4E64FA864413}" type="parTrans" cxnId="{30E61302-5E9F-46D3-BF28-3D21C5D7D5B1}">
      <dgm:prSet/>
      <dgm:spPr/>
      <dgm:t>
        <a:bodyPr/>
        <a:lstStyle/>
        <a:p>
          <a:endParaRPr lang="en-US"/>
        </a:p>
      </dgm:t>
    </dgm:pt>
    <dgm:pt modelId="{463A7C7E-E460-401C-9B25-1DEA3201BD7E}" type="sibTrans" cxnId="{30E61302-5E9F-46D3-BF28-3D21C5D7D5B1}">
      <dgm:prSet/>
      <dgm:spPr/>
      <dgm:t>
        <a:bodyPr/>
        <a:lstStyle/>
        <a:p>
          <a:endParaRPr lang="en-US"/>
        </a:p>
      </dgm:t>
    </dgm:pt>
    <dgm:pt modelId="{D4E77CDE-AF0A-48EF-B080-FA7FFAEC4272}">
      <dgm:prSet/>
      <dgm:spPr/>
      <dgm:t>
        <a:bodyPr/>
        <a:lstStyle/>
        <a:p>
          <a:pPr rtl="0"/>
          <a:r>
            <a:rPr lang="en-US" dirty="0" smtClean="0"/>
            <a:t>ACS closed</a:t>
          </a:r>
          <a:endParaRPr lang="en-US" dirty="0"/>
        </a:p>
      </dgm:t>
    </dgm:pt>
    <dgm:pt modelId="{B8DBE25C-A1D7-41EF-A430-3519090947D3}" type="parTrans" cxnId="{25ACDFA7-6E30-4966-9E9E-E2C34870E422}">
      <dgm:prSet/>
      <dgm:spPr/>
      <dgm:t>
        <a:bodyPr/>
        <a:lstStyle/>
        <a:p>
          <a:endParaRPr lang="en-US"/>
        </a:p>
      </dgm:t>
    </dgm:pt>
    <dgm:pt modelId="{529A9AF8-E1B9-47DD-9470-7F6A51D9D8F7}" type="sibTrans" cxnId="{25ACDFA7-6E30-4966-9E9E-E2C34870E422}">
      <dgm:prSet/>
      <dgm:spPr/>
      <dgm:t>
        <a:bodyPr/>
        <a:lstStyle/>
        <a:p>
          <a:endParaRPr lang="en-US"/>
        </a:p>
      </dgm:t>
    </dgm:pt>
    <dgm:pt modelId="{55AEAF11-94B8-4328-94CE-3AC20F8455D6}">
      <dgm:prSet/>
      <dgm:spPr/>
      <dgm:t>
        <a:bodyPr/>
        <a:lstStyle/>
        <a:p>
          <a:pPr rtl="0"/>
          <a:r>
            <a:rPr lang="en-US" dirty="0" smtClean="0"/>
            <a:t>Core level</a:t>
          </a:r>
          <a:endParaRPr lang="en-US" dirty="0"/>
        </a:p>
      </dgm:t>
    </dgm:pt>
    <dgm:pt modelId="{6402BC46-B393-451A-B7AE-33FA893B02A5}" type="parTrans" cxnId="{76386D1F-D0FD-4236-B69F-E0D6DC5753D5}">
      <dgm:prSet/>
      <dgm:spPr/>
      <dgm:t>
        <a:bodyPr/>
        <a:lstStyle/>
        <a:p>
          <a:endParaRPr lang="en-US"/>
        </a:p>
      </dgm:t>
    </dgm:pt>
    <dgm:pt modelId="{047F1CE4-E565-490A-A6A1-DE59902A5B9D}" type="sibTrans" cxnId="{76386D1F-D0FD-4236-B69F-E0D6DC5753D5}">
      <dgm:prSet/>
      <dgm:spPr/>
      <dgm:t>
        <a:bodyPr/>
        <a:lstStyle/>
        <a:p>
          <a:endParaRPr lang="en-US"/>
        </a:p>
      </dgm:t>
    </dgm:pt>
    <dgm:pt modelId="{22D46529-C854-48FE-B42B-0755C13142CD}" type="pres">
      <dgm:prSet presAssocID="{CED98D1B-6F98-4AC4-AC90-4F0675FB7862}" presName="linear" presStyleCnt="0">
        <dgm:presLayoutVars>
          <dgm:animLvl val="lvl"/>
          <dgm:resizeHandles val="exact"/>
        </dgm:presLayoutVars>
      </dgm:prSet>
      <dgm:spPr/>
      <dgm:t>
        <a:bodyPr/>
        <a:lstStyle/>
        <a:p>
          <a:endParaRPr lang="en-US"/>
        </a:p>
      </dgm:t>
    </dgm:pt>
    <dgm:pt modelId="{251388F6-5796-4BB4-AB4D-138F611C2816}" type="pres">
      <dgm:prSet presAssocID="{5503841D-38BD-4F95-9E58-E08EF157C407}" presName="parentText" presStyleLbl="node1" presStyleIdx="0" presStyleCnt="4">
        <dgm:presLayoutVars>
          <dgm:chMax val="0"/>
          <dgm:bulletEnabled val="1"/>
        </dgm:presLayoutVars>
      </dgm:prSet>
      <dgm:spPr/>
      <dgm:t>
        <a:bodyPr/>
        <a:lstStyle/>
        <a:p>
          <a:endParaRPr lang="en-US"/>
        </a:p>
      </dgm:t>
    </dgm:pt>
    <dgm:pt modelId="{268CCB64-E134-4137-B65D-1F72F3174F23}" type="pres">
      <dgm:prSet presAssocID="{3BEBB344-43A5-4611-BB62-A0CD67DC1A02}" presName="spacer" presStyleCnt="0"/>
      <dgm:spPr/>
    </dgm:pt>
    <dgm:pt modelId="{901E691D-0717-44E2-A0F3-3CD9F57EFF21}" type="pres">
      <dgm:prSet presAssocID="{94B8C889-EF93-4070-8D80-097C05E0A00C}" presName="parentText" presStyleLbl="node1" presStyleIdx="1" presStyleCnt="4">
        <dgm:presLayoutVars>
          <dgm:chMax val="0"/>
          <dgm:bulletEnabled val="1"/>
        </dgm:presLayoutVars>
      </dgm:prSet>
      <dgm:spPr/>
      <dgm:t>
        <a:bodyPr/>
        <a:lstStyle/>
        <a:p>
          <a:endParaRPr lang="en-US"/>
        </a:p>
      </dgm:t>
    </dgm:pt>
    <dgm:pt modelId="{9DF2F486-4B44-4DB9-8B39-7B82B3ACEA2E}" type="pres">
      <dgm:prSet presAssocID="{463A7C7E-E460-401C-9B25-1DEA3201BD7E}" presName="spacer" presStyleCnt="0"/>
      <dgm:spPr/>
    </dgm:pt>
    <dgm:pt modelId="{1FF3E9D2-76E0-4A72-8363-EF471ADA15E7}" type="pres">
      <dgm:prSet presAssocID="{D4E77CDE-AF0A-48EF-B080-FA7FFAEC4272}" presName="parentText" presStyleLbl="node1" presStyleIdx="2" presStyleCnt="4">
        <dgm:presLayoutVars>
          <dgm:chMax val="0"/>
          <dgm:bulletEnabled val="1"/>
        </dgm:presLayoutVars>
      </dgm:prSet>
      <dgm:spPr/>
      <dgm:t>
        <a:bodyPr/>
        <a:lstStyle/>
        <a:p>
          <a:endParaRPr lang="en-US"/>
        </a:p>
      </dgm:t>
    </dgm:pt>
    <dgm:pt modelId="{D2B34E4A-58BD-4AD0-AF6A-892FB3122FB0}" type="pres">
      <dgm:prSet presAssocID="{529A9AF8-E1B9-47DD-9470-7F6A51D9D8F7}" presName="spacer" presStyleCnt="0"/>
      <dgm:spPr/>
    </dgm:pt>
    <dgm:pt modelId="{20B6E511-31C1-4644-8FD4-3FB29A179442}" type="pres">
      <dgm:prSet presAssocID="{55AEAF11-94B8-4328-94CE-3AC20F8455D6}" presName="parentText" presStyleLbl="node1" presStyleIdx="3" presStyleCnt="4">
        <dgm:presLayoutVars>
          <dgm:chMax val="0"/>
          <dgm:bulletEnabled val="1"/>
        </dgm:presLayoutVars>
      </dgm:prSet>
      <dgm:spPr/>
      <dgm:t>
        <a:bodyPr/>
        <a:lstStyle/>
        <a:p>
          <a:endParaRPr lang="en-US"/>
        </a:p>
      </dgm:t>
    </dgm:pt>
  </dgm:ptLst>
  <dgm:cxnLst>
    <dgm:cxn modelId="{F2C75FDF-E260-4839-86DD-5BD5828D2903}" type="presOf" srcId="{5503841D-38BD-4F95-9E58-E08EF157C407}" destId="{251388F6-5796-4BB4-AB4D-138F611C2816}" srcOrd="0" destOrd="0" presId="urn:microsoft.com/office/officeart/2005/8/layout/vList2"/>
    <dgm:cxn modelId="{C3598617-020A-45D8-9584-8DEA6D368E53}" type="presOf" srcId="{CED98D1B-6F98-4AC4-AC90-4F0675FB7862}" destId="{22D46529-C854-48FE-B42B-0755C13142CD}" srcOrd="0" destOrd="0" presId="urn:microsoft.com/office/officeart/2005/8/layout/vList2"/>
    <dgm:cxn modelId="{8EB8EC21-6AD5-45B3-99D5-EFB265E28FDA}" type="presOf" srcId="{94B8C889-EF93-4070-8D80-097C05E0A00C}" destId="{901E691D-0717-44E2-A0F3-3CD9F57EFF21}" srcOrd="0" destOrd="0" presId="urn:microsoft.com/office/officeart/2005/8/layout/vList2"/>
    <dgm:cxn modelId="{0D9085CD-874C-410D-B469-ECCEB70F2E9D}" type="presOf" srcId="{55AEAF11-94B8-4328-94CE-3AC20F8455D6}" destId="{20B6E511-31C1-4644-8FD4-3FB29A179442}" srcOrd="0" destOrd="0" presId="urn:microsoft.com/office/officeart/2005/8/layout/vList2"/>
    <dgm:cxn modelId="{25ACDFA7-6E30-4966-9E9E-E2C34870E422}" srcId="{CED98D1B-6F98-4AC4-AC90-4F0675FB7862}" destId="{D4E77CDE-AF0A-48EF-B080-FA7FFAEC4272}" srcOrd="2" destOrd="0" parTransId="{B8DBE25C-A1D7-41EF-A430-3519090947D3}" sibTransId="{529A9AF8-E1B9-47DD-9470-7F6A51D9D8F7}"/>
    <dgm:cxn modelId="{30E61302-5E9F-46D3-BF28-3D21C5D7D5B1}" srcId="{CED98D1B-6F98-4AC4-AC90-4F0675FB7862}" destId="{94B8C889-EF93-4070-8D80-097C05E0A00C}" srcOrd="1" destOrd="0" parTransId="{122ADDE7-30D8-448B-8401-4E64FA864413}" sibTransId="{463A7C7E-E460-401C-9B25-1DEA3201BD7E}"/>
    <dgm:cxn modelId="{23DDD5F0-91F5-42AC-87D2-302BACA82481}" type="presOf" srcId="{D4E77CDE-AF0A-48EF-B080-FA7FFAEC4272}" destId="{1FF3E9D2-76E0-4A72-8363-EF471ADA15E7}" srcOrd="0" destOrd="0" presId="urn:microsoft.com/office/officeart/2005/8/layout/vList2"/>
    <dgm:cxn modelId="{76386D1F-D0FD-4236-B69F-E0D6DC5753D5}" srcId="{CED98D1B-6F98-4AC4-AC90-4F0675FB7862}" destId="{55AEAF11-94B8-4328-94CE-3AC20F8455D6}" srcOrd="3" destOrd="0" parTransId="{6402BC46-B393-451A-B7AE-33FA893B02A5}" sibTransId="{047F1CE4-E565-490A-A6A1-DE59902A5B9D}"/>
    <dgm:cxn modelId="{57686405-8B4B-47E3-ABF1-A3A7DBA73A6A}" srcId="{CED98D1B-6F98-4AC4-AC90-4F0675FB7862}" destId="{5503841D-38BD-4F95-9E58-E08EF157C407}" srcOrd="0" destOrd="0" parTransId="{48C9DBEA-866F-48E2-8444-92D8AC8E0A49}" sibTransId="{3BEBB344-43A5-4611-BB62-A0CD67DC1A02}"/>
    <dgm:cxn modelId="{2AB0F590-1468-405D-B89C-70A20264A94B}" type="presParOf" srcId="{22D46529-C854-48FE-B42B-0755C13142CD}" destId="{251388F6-5796-4BB4-AB4D-138F611C2816}" srcOrd="0" destOrd="0" presId="urn:microsoft.com/office/officeart/2005/8/layout/vList2"/>
    <dgm:cxn modelId="{CD7B42DB-F765-4C1C-99F7-2A7474995DB9}" type="presParOf" srcId="{22D46529-C854-48FE-B42B-0755C13142CD}" destId="{268CCB64-E134-4137-B65D-1F72F3174F23}" srcOrd="1" destOrd="0" presId="urn:microsoft.com/office/officeart/2005/8/layout/vList2"/>
    <dgm:cxn modelId="{F4FB51C9-87E4-4453-A13E-90599547AC0E}" type="presParOf" srcId="{22D46529-C854-48FE-B42B-0755C13142CD}" destId="{901E691D-0717-44E2-A0F3-3CD9F57EFF21}" srcOrd="2" destOrd="0" presId="urn:microsoft.com/office/officeart/2005/8/layout/vList2"/>
    <dgm:cxn modelId="{A0C2F164-36DB-4345-BDB9-0475438A81CD}" type="presParOf" srcId="{22D46529-C854-48FE-B42B-0755C13142CD}" destId="{9DF2F486-4B44-4DB9-8B39-7B82B3ACEA2E}" srcOrd="3" destOrd="0" presId="urn:microsoft.com/office/officeart/2005/8/layout/vList2"/>
    <dgm:cxn modelId="{451E4218-6711-4A4C-9426-FBF5EB01E89A}" type="presParOf" srcId="{22D46529-C854-48FE-B42B-0755C13142CD}" destId="{1FF3E9D2-76E0-4A72-8363-EF471ADA15E7}" srcOrd="4" destOrd="0" presId="urn:microsoft.com/office/officeart/2005/8/layout/vList2"/>
    <dgm:cxn modelId="{DFDA0972-3108-4798-87A9-D107ADC01F5C}" type="presParOf" srcId="{22D46529-C854-48FE-B42B-0755C13142CD}" destId="{D2B34E4A-58BD-4AD0-AF6A-892FB3122FB0}" srcOrd="5" destOrd="0" presId="urn:microsoft.com/office/officeart/2005/8/layout/vList2"/>
    <dgm:cxn modelId="{508537E1-A31B-4DAF-95E2-A85DBE9EB03D}" type="presParOf" srcId="{22D46529-C854-48FE-B42B-0755C13142CD}" destId="{20B6E511-31C1-4644-8FD4-3FB29A17944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75A57DB-96BA-492E-829A-970938EAF8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55E75A8-B55E-4135-9F3B-D5EBDAD6BE26}">
      <dgm:prSet custT="1"/>
      <dgm:spPr/>
      <dgm:t>
        <a:bodyPr/>
        <a:lstStyle/>
        <a:p>
          <a:pPr rtl="0"/>
          <a:r>
            <a:rPr lang="en-US" sz="1800" dirty="0" smtClean="0"/>
            <a:t>Pumps mass flow rate: 9538 kg/s</a:t>
          </a:r>
          <a:endParaRPr lang="en-US" sz="1800" dirty="0"/>
        </a:p>
      </dgm:t>
    </dgm:pt>
    <dgm:pt modelId="{62CCCA14-6A0E-4625-9D44-8B9C2CEDA646}" type="parTrans" cxnId="{EA730CB4-0FB8-4F1A-BBAA-3FCBE0050D1D}">
      <dgm:prSet/>
      <dgm:spPr/>
      <dgm:t>
        <a:bodyPr/>
        <a:lstStyle/>
        <a:p>
          <a:endParaRPr lang="en-US" sz="1800"/>
        </a:p>
      </dgm:t>
    </dgm:pt>
    <dgm:pt modelId="{1D801CBC-361E-4772-B610-6BB8E2C445E5}" type="sibTrans" cxnId="{EA730CB4-0FB8-4F1A-BBAA-3FCBE0050D1D}">
      <dgm:prSet/>
      <dgm:spPr/>
      <dgm:t>
        <a:bodyPr/>
        <a:lstStyle/>
        <a:p>
          <a:endParaRPr lang="en-US" sz="1800"/>
        </a:p>
      </dgm:t>
    </dgm:pt>
    <dgm:pt modelId="{85CE660B-D0D8-4C1E-AFD8-6741F7807118}">
      <dgm:prSet custT="1"/>
      <dgm:spPr/>
      <dgm:t>
        <a:bodyPr/>
        <a:lstStyle/>
        <a:p>
          <a:pPr rtl="0"/>
          <a:r>
            <a:rPr lang="en-US" sz="1800" smtClean="0"/>
            <a:t>Core mass flow rate: 9181 kg/s</a:t>
          </a:r>
          <a:endParaRPr lang="en-US" sz="1800"/>
        </a:p>
      </dgm:t>
    </dgm:pt>
    <dgm:pt modelId="{65719E86-296F-4B69-B8FE-C2A300DF3D4B}" type="parTrans" cxnId="{30874773-2843-42BE-9830-7D01F6107176}">
      <dgm:prSet/>
      <dgm:spPr/>
      <dgm:t>
        <a:bodyPr/>
        <a:lstStyle/>
        <a:p>
          <a:endParaRPr lang="en-US" sz="1800"/>
        </a:p>
      </dgm:t>
    </dgm:pt>
    <dgm:pt modelId="{FD3FCC8B-72BC-4056-9EB5-986FA713096D}" type="sibTrans" cxnId="{30874773-2843-42BE-9830-7D01F6107176}">
      <dgm:prSet/>
      <dgm:spPr/>
      <dgm:t>
        <a:bodyPr/>
        <a:lstStyle/>
        <a:p>
          <a:endParaRPr lang="en-US" sz="1800"/>
        </a:p>
      </dgm:t>
    </dgm:pt>
    <dgm:pt modelId="{0F394625-D9CE-4BD8-A81B-39E69BEC37B3}">
      <dgm:prSet custT="1"/>
      <dgm:spPr/>
      <dgm:t>
        <a:bodyPr/>
        <a:lstStyle/>
        <a:p>
          <a:pPr rtl="0"/>
          <a:r>
            <a:rPr lang="en-US" sz="1800" smtClean="0"/>
            <a:t>PP thrust 2.38 Bar</a:t>
          </a:r>
          <a:endParaRPr lang="en-US" sz="1800"/>
        </a:p>
      </dgm:t>
    </dgm:pt>
    <dgm:pt modelId="{6B52BE68-EAF1-47AC-A2A7-C7BAFCBD6A8B}" type="parTrans" cxnId="{CF4F3844-282C-4EB7-A661-C576B7F2B04C}">
      <dgm:prSet/>
      <dgm:spPr/>
      <dgm:t>
        <a:bodyPr/>
        <a:lstStyle/>
        <a:p>
          <a:endParaRPr lang="en-US" sz="1800"/>
        </a:p>
      </dgm:t>
    </dgm:pt>
    <dgm:pt modelId="{DD2A7F35-46B6-4B84-AA34-C3734CF6B9C6}" type="sibTrans" cxnId="{CF4F3844-282C-4EB7-A661-C576B7F2B04C}">
      <dgm:prSet/>
      <dgm:spPr/>
      <dgm:t>
        <a:bodyPr/>
        <a:lstStyle/>
        <a:p>
          <a:endParaRPr lang="en-US" sz="1800"/>
        </a:p>
      </dgm:t>
    </dgm:pt>
    <dgm:pt modelId="{43BEBE95-41F6-4694-A3F3-07B444450F36}">
      <dgm:prSet custT="1"/>
      <dgm:spPr/>
      <dgm:t>
        <a:bodyPr/>
        <a:lstStyle/>
        <a:p>
          <a:pPr rtl="0"/>
          <a:r>
            <a:rPr lang="en-US" sz="1800" smtClean="0"/>
            <a:t>Core power: 100 MW</a:t>
          </a:r>
          <a:endParaRPr lang="en-US" sz="1800"/>
        </a:p>
      </dgm:t>
    </dgm:pt>
    <dgm:pt modelId="{F1E5815E-E2CD-47CC-BB92-D32B1D614DA1}" type="parTrans" cxnId="{E3B2C170-9CBF-455E-8D1E-DEED1029C299}">
      <dgm:prSet/>
      <dgm:spPr/>
      <dgm:t>
        <a:bodyPr/>
        <a:lstStyle/>
        <a:p>
          <a:endParaRPr lang="en-US" sz="1800"/>
        </a:p>
      </dgm:t>
    </dgm:pt>
    <dgm:pt modelId="{5AE8A1A5-594F-4093-8943-1DA126A97EEC}" type="sibTrans" cxnId="{E3B2C170-9CBF-455E-8D1E-DEED1029C299}">
      <dgm:prSet/>
      <dgm:spPr/>
      <dgm:t>
        <a:bodyPr/>
        <a:lstStyle/>
        <a:p>
          <a:endParaRPr lang="en-US" sz="1800"/>
        </a:p>
      </dgm:t>
    </dgm:pt>
    <dgm:pt modelId="{4A0856FB-A108-42CC-82E3-F199401497BA}">
      <dgm:prSet custT="1"/>
      <dgm:spPr/>
      <dgm:t>
        <a:bodyPr/>
        <a:lstStyle/>
        <a:p>
          <a:pPr rtl="0"/>
          <a:r>
            <a:rPr lang="en-US" sz="1800" smtClean="0"/>
            <a:t>Total heating 103.5 MW</a:t>
          </a:r>
          <a:endParaRPr lang="en-US" sz="1800"/>
        </a:p>
      </dgm:t>
    </dgm:pt>
    <dgm:pt modelId="{849EAAB1-5FB8-4521-BA44-EE93F82861E0}" type="parTrans" cxnId="{35BA00CE-0225-421F-B880-75ECA8FBCFB9}">
      <dgm:prSet/>
      <dgm:spPr/>
      <dgm:t>
        <a:bodyPr/>
        <a:lstStyle/>
        <a:p>
          <a:endParaRPr lang="en-US" sz="1800"/>
        </a:p>
      </dgm:t>
    </dgm:pt>
    <dgm:pt modelId="{95C251D2-19D2-41F0-91F5-BA846BB650E3}" type="sibTrans" cxnId="{35BA00CE-0225-421F-B880-75ECA8FBCFB9}">
      <dgm:prSet/>
      <dgm:spPr/>
      <dgm:t>
        <a:bodyPr/>
        <a:lstStyle/>
        <a:p>
          <a:endParaRPr lang="en-US" sz="1800"/>
        </a:p>
      </dgm:t>
    </dgm:pt>
    <dgm:pt modelId="{FA2E67FB-028C-4328-AFA3-ACF2541F3D51}">
      <dgm:prSet custT="1"/>
      <dgm:spPr/>
      <dgm:t>
        <a:bodyPr/>
        <a:lstStyle/>
        <a:p>
          <a:pPr rtl="0"/>
          <a:r>
            <a:rPr lang="en-US" sz="1800" smtClean="0"/>
            <a:t>Core Inlet temperature: 270 C</a:t>
          </a:r>
          <a:endParaRPr lang="en-US" sz="1800"/>
        </a:p>
      </dgm:t>
    </dgm:pt>
    <dgm:pt modelId="{A237F8CA-9336-4DDC-BE39-A810E9980DC0}" type="parTrans" cxnId="{E5E31A9E-473B-4436-B181-46D3577B0A81}">
      <dgm:prSet/>
      <dgm:spPr/>
      <dgm:t>
        <a:bodyPr/>
        <a:lstStyle/>
        <a:p>
          <a:endParaRPr lang="en-US" sz="1800"/>
        </a:p>
      </dgm:t>
    </dgm:pt>
    <dgm:pt modelId="{060FB042-91ED-493B-B110-38843F3110AC}" type="sibTrans" cxnId="{E5E31A9E-473B-4436-B181-46D3577B0A81}">
      <dgm:prSet/>
      <dgm:spPr/>
      <dgm:t>
        <a:bodyPr/>
        <a:lstStyle/>
        <a:p>
          <a:endParaRPr lang="en-US" sz="1800"/>
        </a:p>
      </dgm:t>
    </dgm:pt>
    <dgm:pt modelId="{2885DE59-5CB0-47FC-B7CD-B9B6DD2DEF84}">
      <dgm:prSet custT="1"/>
      <dgm:spPr/>
      <dgm:t>
        <a:bodyPr/>
        <a:lstStyle/>
        <a:p>
          <a:pPr rtl="0"/>
          <a:r>
            <a:rPr lang="en-US" sz="1800" smtClean="0"/>
            <a:t>HX inlet temperature: 340 C</a:t>
          </a:r>
          <a:endParaRPr lang="en-US" sz="1800"/>
        </a:p>
      </dgm:t>
    </dgm:pt>
    <dgm:pt modelId="{2E75F958-A7D6-4912-A768-ACC9A7563023}" type="parTrans" cxnId="{E7D04CB8-A4E4-4A8E-93B0-F6D11DBAEE63}">
      <dgm:prSet/>
      <dgm:spPr/>
      <dgm:t>
        <a:bodyPr/>
        <a:lstStyle/>
        <a:p>
          <a:endParaRPr lang="en-US" sz="1800"/>
        </a:p>
      </dgm:t>
    </dgm:pt>
    <dgm:pt modelId="{00E7048F-B2D7-4800-9D1E-B62201A53187}" type="sibTrans" cxnId="{E7D04CB8-A4E4-4A8E-93B0-F6D11DBAEE63}">
      <dgm:prSet/>
      <dgm:spPr/>
      <dgm:t>
        <a:bodyPr/>
        <a:lstStyle/>
        <a:p>
          <a:endParaRPr lang="en-US" sz="1800"/>
        </a:p>
      </dgm:t>
    </dgm:pt>
    <dgm:pt modelId="{CE34BEE6-7DAA-42C8-A7D9-90C6BFE692E9}">
      <dgm:prSet custT="1"/>
      <dgm:spPr/>
      <dgm:t>
        <a:bodyPr/>
        <a:lstStyle/>
        <a:p>
          <a:pPr rtl="0"/>
          <a:r>
            <a:rPr lang="en-US" sz="1800" smtClean="0"/>
            <a:t>Holt plenum free surface level: ~3.4 m.</a:t>
          </a:r>
          <a:endParaRPr lang="en-US" sz="1800"/>
        </a:p>
      </dgm:t>
    </dgm:pt>
    <dgm:pt modelId="{0B8500BB-147B-4A5F-858F-DE1FB2D105AC}" type="parTrans" cxnId="{7F2A453B-0F1E-48D4-83FF-46F84BA72B39}">
      <dgm:prSet/>
      <dgm:spPr/>
      <dgm:t>
        <a:bodyPr/>
        <a:lstStyle/>
        <a:p>
          <a:endParaRPr lang="en-US" sz="1800"/>
        </a:p>
      </dgm:t>
    </dgm:pt>
    <dgm:pt modelId="{11FBF07A-5131-4130-A57D-A0073706583A}" type="sibTrans" cxnId="{7F2A453B-0F1E-48D4-83FF-46F84BA72B39}">
      <dgm:prSet/>
      <dgm:spPr/>
      <dgm:t>
        <a:bodyPr/>
        <a:lstStyle/>
        <a:p>
          <a:endParaRPr lang="en-US" sz="1800"/>
        </a:p>
      </dgm:t>
    </dgm:pt>
    <dgm:pt modelId="{63393479-5D6D-4925-9E3E-0F3044EE6F5E}">
      <dgm:prSet custT="1"/>
      <dgm:spPr/>
      <dgm:t>
        <a:bodyPr/>
        <a:lstStyle/>
        <a:p>
          <a:pPr rtl="0"/>
          <a:r>
            <a:rPr lang="en-US" sz="1800" smtClean="0"/>
            <a:t>Cold plenum free surface level:~5.5 m</a:t>
          </a:r>
          <a:endParaRPr lang="en-US" sz="1800"/>
        </a:p>
      </dgm:t>
    </dgm:pt>
    <dgm:pt modelId="{E729142F-3488-4158-A18D-EA948A231B48}" type="parTrans" cxnId="{26603DBB-92A4-4E44-A2D8-C5B08F609CDD}">
      <dgm:prSet/>
      <dgm:spPr/>
      <dgm:t>
        <a:bodyPr/>
        <a:lstStyle/>
        <a:p>
          <a:endParaRPr lang="en-US" sz="1800"/>
        </a:p>
      </dgm:t>
    </dgm:pt>
    <dgm:pt modelId="{835341E1-680C-4286-973F-366990887D21}" type="sibTrans" cxnId="{26603DBB-92A4-4E44-A2D8-C5B08F609CDD}">
      <dgm:prSet/>
      <dgm:spPr/>
      <dgm:t>
        <a:bodyPr/>
        <a:lstStyle/>
        <a:p>
          <a:endParaRPr lang="en-US" sz="1800"/>
        </a:p>
      </dgm:t>
    </dgm:pt>
    <dgm:pt modelId="{41EDBED2-9132-443B-BBA9-3CC0FE647457}" type="pres">
      <dgm:prSet presAssocID="{E75A57DB-96BA-492E-829A-970938EAF882}" presName="linear" presStyleCnt="0">
        <dgm:presLayoutVars>
          <dgm:animLvl val="lvl"/>
          <dgm:resizeHandles val="exact"/>
        </dgm:presLayoutVars>
      </dgm:prSet>
      <dgm:spPr/>
      <dgm:t>
        <a:bodyPr/>
        <a:lstStyle/>
        <a:p>
          <a:endParaRPr lang="en-US"/>
        </a:p>
      </dgm:t>
    </dgm:pt>
    <dgm:pt modelId="{FA877C82-67AE-4B59-A425-D24CF1429AD0}" type="pres">
      <dgm:prSet presAssocID="{655E75A8-B55E-4135-9F3B-D5EBDAD6BE26}" presName="parentText" presStyleLbl="node1" presStyleIdx="0" presStyleCnt="9">
        <dgm:presLayoutVars>
          <dgm:chMax val="0"/>
          <dgm:bulletEnabled val="1"/>
        </dgm:presLayoutVars>
      </dgm:prSet>
      <dgm:spPr/>
      <dgm:t>
        <a:bodyPr/>
        <a:lstStyle/>
        <a:p>
          <a:endParaRPr lang="en-US"/>
        </a:p>
      </dgm:t>
    </dgm:pt>
    <dgm:pt modelId="{708CB76C-1831-43B9-8C82-22CB7BBFA2D7}" type="pres">
      <dgm:prSet presAssocID="{1D801CBC-361E-4772-B610-6BB8E2C445E5}" presName="spacer" presStyleCnt="0"/>
      <dgm:spPr/>
    </dgm:pt>
    <dgm:pt modelId="{514D1373-2C4F-4FFF-9AE3-C74B2F825791}" type="pres">
      <dgm:prSet presAssocID="{85CE660B-D0D8-4C1E-AFD8-6741F7807118}" presName="parentText" presStyleLbl="node1" presStyleIdx="1" presStyleCnt="9">
        <dgm:presLayoutVars>
          <dgm:chMax val="0"/>
          <dgm:bulletEnabled val="1"/>
        </dgm:presLayoutVars>
      </dgm:prSet>
      <dgm:spPr/>
      <dgm:t>
        <a:bodyPr/>
        <a:lstStyle/>
        <a:p>
          <a:endParaRPr lang="en-US"/>
        </a:p>
      </dgm:t>
    </dgm:pt>
    <dgm:pt modelId="{C0A954CC-74E5-4931-8377-305414020A36}" type="pres">
      <dgm:prSet presAssocID="{FD3FCC8B-72BC-4056-9EB5-986FA713096D}" presName="spacer" presStyleCnt="0"/>
      <dgm:spPr/>
    </dgm:pt>
    <dgm:pt modelId="{2B33994A-0ADD-40B2-B89A-F44453766DE6}" type="pres">
      <dgm:prSet presAssocID="{0F394625-D9CE-4BD8-A81B-39E69BEC37B3}" presName="parentText" presStyleLbl="node1" presStyleIdx="2" presStyleCnt="9">
        <dgm:presLayoutVars>
          <dgm:chMax val="0"/>
          <dgm:bulletEnabled val="1"/>
        </dgm:presLayoutVars>
      </dgm:prSet>
      <dgm:spPr/>
      <dgm:t>
        <a:bodyPr/>
        <a:lstStyle/>
        <a:p>
          <a:endParaRPr lang="en-US"/>
        </a:p>
      </dgm:t>
    </dgm:pt>
    <dgm:pt modelId="{E58CE40D-16BA-4A3B-9479-63DA4DF7FB1C}" type="pres">
      <dgm:prSet presAssocID="{DD2A7F35-46B6-4B84-AA34-C3734CF6B9C6}" presName="spacer" presStyleCnt="0"/>
      <dgm:spPr/>
    </dgm:pt>
    <dgm:pt modelId="{E5B41BB3-FDE9-4EDE-A8D8-6D102089E2A4}" type="pres">
      <dgm:prSet presAssocID="{43BEBE95-41F6-4694-A3F3-07B444450F36}" presName="parentText" presStyleLbl="node1" presStyleIdx="3" presStyleCnt="9">
        <dgm:presLayoutVars>
          <dgm:chMax val="0"/>
          <dgm:bulletEnabled val="1"/>
        </dgm:presLayoutVars>
      </dgm:prSet>
      <dgm:spPr/>
      <dgm:t>
        <a:bodyPr/>
        <a:lstStyle/>
        <a:p>
          <a:endParaRPr lang="en-US"/>
        </a:p>
      </dgm:t>
    </dgm:pt>
    <dgm:pt modelId="{C4586C26-CCF1-4D25-9559-D4C57AA43D84}" type="pres">
      <dgm:prSet presAssocID="{5AE8A1A5-594F-4093-8943-1DA126A97EEC}" presName="spacer" presStyleCnt="0"/>
      <dgm:spPr/>
    </dgm:pt>
    <dgm:pt modelId="{6D9B2001-85B0-4C2C-8AF0-CBD60542B547}" type="pres">
      <dgm:prSet presAssocID="{4A0856FB-A108-42CC-82E3-F199401497BA}" presName="parentText" presStyleLbl="node1" presStyleIdx="4" presStyleCnt="9">
        <dgm:presLayoutVars>
          <dgm:chMax val="0"/>
          <dgm:bulletEnabled val="1"/>
        </dgm:presLayoutVars>
      </dgm:prSet>
      <dgm:spPr/>
      <dgm:t>
        <a:bodyPr/>
        <a:lstStyle/>
        <a:p>
          <a:endParaRPr lang="en-US"/>
        </a:p>
      </dgm:t>
    </dgm:pt>
    <dgm:pt modelId="{9A857431-0716-4932-AEE2-E70CEF18BB22}" type="pres">
      <dgm:prSet presAssocID="{95C251D2-19D2-41F0-91F5-BA846BB650E3}" presName="spacer" presStyleCnt="0"/>
      <dgm:spPr/>
    </dgm:pt>
    <dgm:pt modelId="{B29AA68C-E2D5-4154-B2A7-2A08681FDE41}" type="pres">
      <dgm:prSet presAssocID="{FA2E67FB-028C-4328-AFA3-ACF2541F3D51}" presName="parentText" presStyleLbl="node1" presStyleIdx="5" presStyleCnt="9">
        <dgm:presLayoutVars>
          <dgm:chMax val="0"/>
          <dgm:bulletEnabled val="1"/>
        </dgm:presLayoutVars>
      </dgm:prSet>
      <dgm:spPr/>
      <dgm:t>
        <a:bodyPr/>
        <a:lstStyle/>
        <a:p>
          <a:endParaRPr lang="en-US"/>
        </a:p>
      </dgm:t>
    </dgm:pt>
    <dgm:pt modelId="{17E6FF75-DF7B-44DA-A468-A2348677EFA6}" type="pres">
      <dgm:prSet presAssocID="{060FB042-91ED-493B-B110-38843F3110AC}" presName="spacer" presStyleCnt="0"/>
      <dgm:spPr/>
    </dgm:pt>
    <dgm:pt modelId="{1403B37F-6FF0-4D07-A176-DFA9CEB6D9F7}" type="pres">
      <dgm:prSet presAssocID="{2885DE59-5CB0-47FC-B7CD-B9B6DD2DEF84}" presName="parentText" presStyleLbl="node1" presStyleIdx="6" presStyleCnt="9">
        <dgm:presLayoutVars>
          <dgm:chMax val="0"/>
          <dgm:bulletEnabled val="1"/>
        </dgm:presLayoutVars>
      </dgm:prSet>
      <dgm:spPr/>
      <dgm:t>
        <a:bodyPr/>
        <a:lstStyle/>
        <a:p>
          <a:endParaRPr lang="en-US"/>
        </a:p>
      </dgm:t>
    </dgm:pt>
    <dgm:pt modelId="{0E730D25-876C-4BF1-A160-50E84F049BA2}" type="pres">
      <dgm:prSet presAssocID="{00E7048F-B2D7-4800-9D1E-B62201A53187}" presName="spacer" presStyleCnt="0"/>
      <dgm:spPr/>
    </dgm:pt>
    <dgm:pt modelId="{147E6421-A624-4513-87E0-FB55C1CB4678}" type="pres">
      <dgm:prSet presAssocID="{CE34BEE6-7DAA-42C8-A7D9-90C6BFE692E9}" presName="parentText" presStyleLbl="node1" presStyleIdx="7" presStyleCnt="9">
        <dgm:presLayoutVars>
          <dgm:chMax val="0"/>
          <dgm:bulletEnabled val="1"/>
        </dgm:presLayoutVars>
      </dgm:prSet>
      <dgm:spPr/>
      <dgm:t>
        <a:bodyPr/>
        <a:lstStyle/>
        <a:p>
          <a:endParaRPr lang="en-US"/>
        </a:p>
      </dgm:t>
    </dgm:pt>
    <dgm:pt modelId="{68304E78-A8D6-4110-B479-50BF74F99A8F}" type="pres">
      <dgm:prSet presAssocID="{11FBF07A-5131-4130-A57D-A0073706583A}" presName="spacer" presStyleCnt="0"/>
      <dgm:spPr/>
    </dgm:pt>
    <dgm:pt modelId="{8E6F2202-4356-4CD0-B604-92293742653D}" type="pres">
      <dgm:prSet presAssocID="{63393479-5D6D-4925-9E3E-0F3044EE6F5E}" presName="parentText" presStyleLbl="node1" presStyleIdx="8" presStyleCnt="9">
        <dgm:presLayoutVars>
          <dgm:chMax val="0"/>
          <dgm:bulletEnabled val="1"/>
        </dgm:presLayoutVars>
      </dgm:prSet>
      <dgm:spPr/>
      <dgm:t>
        <a:bodyPr/>
        <a:lstStyle/>
        <a:p>
          <a:endParaRPr lang="en-US"/>
        </a:p>
      </dgm:t>
    </dgm:pt>
  </dgm:ptLst>
  <dgm:cxnLst>
    <dgm:cxn modelId="{30874773-2843-42BE-9830-7D01F6107176}" srcId="{E75A57DB-96BA-492E-829A-970938EAF882}" destId="{85CE660B-D0D8-4C1E-AFD8-6741F7807118}" srcOrd="1" destOrd="0" parTransId="{65719E86-296F-4B69-B8FE-C2A300DF3D4B}" sibTransId="{FD3FCC8B-72BC-4056-9EB5-986FA713096D}"/>
    <dgm:cxn modelId="{FCD98178-AC05-4033-A24D-9E2AE6545200}" type="presOf" srcId="{655E75A8-B55E-4135-9F3B-D5EBDAD6BE26}" destId="{FA877C82-67AE-4B59-A425-D24CF1429AD0}" srcOrd="0" destOrd="0" presId="urn:microsoft.com/office/officeart/2005/8/layout/vList2"/>
    <dgm:cxn modelId="{E7D04CB8-A4E4-4A8E-93B0-F6D11DBAEE63}" srcId="{E75A57DB-96BA-492E-829A-970938EAF882}" destId="{2885DE59-5CB0-47FC-B7CD-B9B6DD2DEF84}" srcOrd="6" destOrd="0" parTransId="{2E75F958-A7D6-4912-A768-ACC9A7563023}" sibTransId="{00E7048F-B2D7-4800-9D1E-B62201A53187}"/>
    <dgm:cxn modelId="{35BA00CE-0225-421F-B880-75ECA8FBCFB9}" srcId="{E75A57DB-96BA-492E-829A-970938EAF882}" destId="{4A0856FB-A108-42CC-82E3-F199401497BA}" srcOrd="4" destOrd="0" parTransId="{849EAAB1-5FB8-4521-BA44-EE93F82861E0}" sibTransId="{95C251D2-19D2-41F0-91F5-BA846BB650E3}"/>
    <dgm:cxn modelId="{389B2D6A-DA2A-4B19-A933-98AE0ACB8863}" type="presOf" srcId="{4A0856FB-A108-42CC-82E3-F199401497BA}" destId="{6D9B2001-85B0-4C2C-8AF0-CBD60542B547}" srcOrd="0" destOrd="0" presId="urn:microsoft.com/office/officeart/2005/8/layout/vList2"/>
    <dgm:cxn modelId="{26603DBB-92A4-4E44-A2D8-C5B08F609CDD}" srcId="{E75A57DB-96BA-492E-829A-970938EAF882}" destId="{63393479-5D6D-4925-9E3E-0F3044EE6F5E}" srcOrd="8" destOrd="0" parTransId="{E729142F-3488-4158-A18D-EA948A231B48}" sibTransId="{835341E1-680C-4286-973F-366990887D21}"/>
    <dgm:cxn modelId="{56B49821-E77B-4292-8EA1-99E4A1361D45}" type="presOf" srcId="{CE34BEE6-7DAA-42C8-A7D9-90C6BFE692E9}" destId="{147E6421-A624-4513-87E0-FB55C1CB4678}" srcOrd="0" destOrd="0" presId="urn:microsoft.com/office/officeart/2005/8/layout/vList2"/>
    <dgm:cxn modelId="{7F2A453B-0F1E-48D4-83FF-46F84BA72B39}" srcId="{E75A57DB-96BA-492E-829A-970938EAF882}" destId="{CE34BEE6-7DAA-42C8-A7D9-90C6BFE692E9}" srcOrd="7" destOrd="0" parTransId="{0B8500BB-147B-4A5F-858F-DE1FB2D105AC}" sibTransId="{11FBF07A-5131-4130-A57D-A0073706583A}"/>
    <dgm:cxn modelId="{247EE8B9-269B-4B1D-947A-DCC032582177}" type="presOf" srcId="{2885DE59-5CB0-47FC-B7CD-B9B6DD2DEF84}" destId="{1403B37F-6FF0-4D07-A176-DFA9CEB6D9F7}" srcOrd="0" destOrd="0" presId="urn:microsoft.com/office/officeart/2005/8/layout/vList2"/>
    <dgm:cxn modelId="{F66F547E-D125-463E-89CC-B6B29247E9CA}" type="presOf" srcId="{E75A57DB-96BA-492E-829A-970938EAF882}" destId="{41EDBED2-9132-443B-BBA9-3CC0FE647457}" srcOrd="0" destOrd="0" presId="urn:microsoft.com/office/officeart/2005/8/layout/vList2"/>
    <dgm:cxn modelId="{E628C478-9CEA-42D6-BFD3-551DE385A188}" type="presOf" srcId="{63393479-5D6D-4925-9E3E-0F3044EE6F5E}" destId="{8E6F2202-4356-4CD0-B604-92293742653D}" srcOrd="0" destOrd="0" presId="urn:microsoft.com/office/officeart/2005/8/layout/vList2"/>
    <dgm:cxn modelId="{A15185E0-30CB-4745-BF71-541DFF3BAF15}" type="presOf" srcId="{85CE660B-D0D8-4C1E-AFD8-6741F7807118}" destId="{514D1373-2C4F-4FFF-9AE3-C74B2F825791}" srcOrd="0" destOrd="0" presId="urn:microsoft.com/office/officeart/2005/8/layout/vList2"/>
    <dgm:cxn modelId="{01C90F22-E336-4CA6-85F0-9DE398DBC265}" type="presOf" srcId="{0F394625-D9CE-4BD8-A81B-39E69BEC37B3}" destId="{2B33994A-0ADD-40B2-B89A-F44453766DE6}" srcOrd="0" destOrd="0" presId="urn:microsoft.com/office/officeart/2005/8/layout/vList2"/>
    <dgm:cxn modelId="{EA730CB4-0FB8-4F1A-BBAA-3FCBE0050D1D}" srcId="{E75A57DB-96BA-492E-829A-970938EAF882}" destId="{655E75A8-B55E-4135-9F3B-D5EBDAD6BE26}" srcOrd="0" destOrd="0" parTransId="{62CCCA14-6A0E-4625-9D44-8B9C2CEDA646}" sibTransId="{1D801CBC-361E-4772-B610-6BB8E2C445E5}"/>
    <dgm:cxn modelId="{CF4F3844-282C-4EB7-A661-C576B7F2B04C}" srcId="{E75A57DB-96BA-492E-829A-970938EAF882}" destId="{0F394625-D9CE-4BD8-A81B-39E69BEC37B3}" srcOrd="2" destOrd="0" parTransId="{6B52BE68-EAF1-47AC-A2A7-C7BAFCBD6A8B}" sibTransId="{DD2A7F35-46B6-4B84-AA34-C3734CF6B9C6}"/>
    <dgm:cxn modelId="{486492CA-E04C-429C-9253-4FB600AB4A56}" type="presOf" srcId="{43BEBE95-41F6-4694-A3F3-07B444450F36}" destId="{E5B41BB3-FDE9-4EDE-A8D8-6D102089E2A4}" srcOrd="0" destOrd="0" presId="urn:microsoft.com/office/officeart/2005/8/layout/vList2"/>
    <dgm:cxn modelId="{3773F9AD-9CF3-424D-BC4B-51AC94F32082}" type="presOf" srcId="{FA2E67FB-028C-4328-AFA3-ACF2541F3D51}" destId="{B29AA68C-E2D5-4154-B2A7-2A08681FDE41}" srcOrd="0" destOrd="0" presId="urn:microsoft.com/office/officeart/2005/8/layout/vList2"/>
    <dgm:cxn modelId="{E3B2C170-9CBF-455E-8D1E-DEED1029C299}" srcId="{E75A57DB-96BA-492E-829A-970938EAF882}" destId="{43BEBE95-41F6-4694-A3F3-07B444450F36}" srcOrd="3" destOrd="0" parTransId="{F1E5815E-E2CD-47CC-BB92-D32B1D614DA1}" sibTransId="{5AE8A1A5-594F-4093-8943-1DA126A97EEC}"/>
    <dgm:cxn modelId="{E5E31A9E-473B-4436-B181-46D3577B0A81}" srcId="{E75A57DB-96BA-492E-829A-970938EAF882}" destId="{FA2E67FB-028C-4328-AFA3-ACF2541F3D51}" srcOrd="5" destOrd="0" parTransId="{A237F8CA-9336-4DDC-BE39-A810E9980DC0}" sibTransId="{060FB042-91ED-493B-B110-38843F3110AC}"/>
    <dgm:cxn modelId="{81DF61EC-55C9-4B61-8608-1D08C1E20A58}" type="presParOf" srcId="{41EDBED2-9132-443B-BBA9-3CC0FE647457}" destId="{FA877C82-67AE-4B59-A425-D24CF1429AD0}" srcOrd="0" destOrd="0" presId="urn:microsoft.com/office/officeart/2005/8/layout/vList2"/>
    <dgm:cxn modelId="{BC3619B1-03CE-40F5-97A1-478F84776CE8}" type="presParOf" srcId="{41EDBED2-9132-443B-BBA9-3CC0FE647457}" destId="{708CB76C-1831-43B9-8C82-22CB7BBFA2D7}" srcOrd="1" destOrd="0" presId="urn:microsoft.com/office/officeart/2005/8/layout/vList2"/>
    <dgm:cxn modelId="{2A5025B7-20A2-4C96-B4BB-B06F9A3BB9C6}" type="presParOf" srcId="{41EDBED2-9132-443B-BBA9-3CC0FE647457}" destId="{514D1373-2C4F-4FFF-9AE3-C74B2F825791}" srcOrd="2" destOrd="0" presId="urn:microsoft.com/office/officeart/2005/8/layout/vList2"/>
    <dgm:cxn modelId="{A93FFCCD-AAD9-4172-BCAC-4DB2849204A1}" type="presParOf" srcId="{41EDBED2-9132-443B-BBA9-3CC0FE647457}" destId="{C0A954CC-74E5-4931-8377-305414020A36}" srcOrd="3" destOrd="0" presId="urn:microsoft.com/office/officeart/2005/8/layout/vList2"/>
    <dgm:cxn modelId="{F3998203-4693-4C28-928D-9A51AB1A6FB5}" type="presParOf" srcId="{41EDBED2-9132-443B-BBA9-3CC0FE647457}" destId="{2B33994A-0ADD-40B2-B89A-F44453766DE6}" srcOrd="4" destOrd="0" presId="urn:microsoft.com/office/officeart/2005/8/layout/vList2"/>
    <dgm:cxn modelId="{93CCD127-B1C1-4C79-823C-34B728788AD1}" type="presParOf" srcId="{41EDBED2-9132-443B-BBA9-3CC0FE647457}" destId="{E58CE40D-16BA-4A3B-9479-63DA4DF7FB1C}" srcOrd="5" destOrd="0" presId="urn:microsoft.com/office/officeart/2005/8/layout/vList2"/>
    <dgm:cxn modelId="{BF4F6076-F904-40EE-A1C0-67244503FA5A}" type="presParOf" srcId="{41EDBED2-9132-443B-BBA9-3CC0FE647457}" destId="{E5B41BB3-FDE9-4EDE-A8D8-6D102089E2A4}" srcOrd="6" destOrd="0" presId="urn:microsoft.com/office/officeart/2005/8/layout/vList2"/>
    <dgm:cxn modelId="{E8E93DBC-1F54-4D22-A6E6-DEBA07262690}" type="presParOf" srcId="{41EDBED2-9132-443B-BBA9-3CC0FE647457}" destId="{C4586C26-CCF1-4D25-9559-D4C57AA43D84}" srcOrd="7" destOrd="0" presId="urn:microsoft.com/office/officeart/2005/8/layout/vList2"/>
    <dgm:cxn modelId="{4ACB2DB2-DFCE-457A-8AFC-5B670193DE11}" type="presParOf" srcId="{41EDBED2-9132-443B-BBA9-3CC0FE647457}" destId="{6D9B2001-85B0-4C2C-8AF0-CBD60542B547}" srcOrd="8" destOrd="0" presId="urn:microsoft.com/office/officeart/2005/8/layout/vList2"/>
    <dgm:cxn modelId="{289C3F45-8F98-44FD-B4AD-074C8F51726B}" type="presParOf" srcId="{41EDBED2-9132-443B-BBA9-3CC0FE647457}" destId="{9A857431-0716-4932-AEE2-E70CEF18BB22}" srcOrd="9" destOrd="0" presId="urn:microsoft.com/office/officeart/2005/8/layout/vList2"/>
    <dgm:cxn modelId="{7347A12B-5623-4F46-9EDE-306799652BB4}" type="presParOf" srcId="{41EDBED2-9132-443B-BBA9-3CC0FE647457}" destId="{B29AA68C-E2D5-4154-B2A7-2A08681FDE41}" srcOrd="10" destOrd="0" presId="urn:microsoft.com/office/officeart/2005/8/layout/vList2"/>
    <dgm:cxn modelId="{5C365786-ACA9-4FD8-B5C2-0CCB7BAE8BE5}" type="presParOf" srcId="{41EDBED2-9132-443B-BBA9-3CC0FE647457}" destId="{17E6FF75-DF7B-44DA-A468-A2348677EFA6}" srcOrd="11" destOrd="0" presId="urn:microsoft.com/office/officeart/2005/8/layout/vList2"/>
    <dgm:cxn modelId="{A1208D4C-E88E-4E08-95CF-77A951E3E669}" type="presParOf" srcId="{41EDBED2-9132-443B-BBA9-3CC0FE647457}" destId="{1403B37F-6FF0-4D07-A176-DFA9CEB6D9F7}" srcOrd="12" destOrd="0" presId="urn:microsoft.com/office/officeart/2005/8/layout/vList2"/>
    <dgm:cxn modelId="{40797575-DC6E-45B6-B83D-005394FF8129}" type="presParOf" srcId="{41EDBED2-9132-443B-BBA9-3CC0FE647457}" destId="{0E730D25-876C-4BF1-A160-50E84F049BA2}" srcOrd="13" destOrd="0" presId="urn:microsoft.com/office/officeart/2005/8/layout/vList2"/>
    <dgm:cxn modelId="{ADCA0C35-2812-4CC8-8A9E-A12B0D1BB46E}" type="presParOf" srcId="{41EDBED2-9132-443B-BBA9-3CC0FE647457}" destId="{147E6421-A624-4513-87E0-FB55C1CB4678}" srcOrd="14" destOrd="0" presId="urn:microsoft.com/office/officeart/2005/8/layout/vList2"/>
    <dgm:cxn modelId="{7320A57F-5F89-425B-8475-0B3222984D6C}" type="presParOf" srcId="{41EDBED2-9132-443B-BBA9-3CC0FE647457}" destId="{68304E78-A8D6-4110-B479-50BF74F99A8F}" srcOrd="15" destOrd="0" presId="urn:microsoft.com/office/officeart/2005/8/layout/vList2"/>
    <dgm:cxn modelId="{D0EEED3B-69FB-4012-B225-6EDD8BAFDCBE}" type="presParOf" srcId="{41EDBED2-9132-443B-BBA9-3CC0FE647457}" destId="{8E6F2202-4356-4CD0-B604-92293742653D}"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251A4D9-B493-4747-9750-3D00341112C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FB6D99E-AD27-447F-816E-CB52A7EE00E8}">
      <dgm:prSet/>
      <dgm:spPr/>
      <dgm:t>
        <a:bodyPr/>
        <a:lstStyle/>
        <a:p>
          <a:pPr rtl="0"/>
          <a:r>
            <a:rPr lang="en-US" dirty="0" smtClean="0"/>
            <a:t>We define a mixing efficient such that mixing is “perfect”, with value 1, when the maximum temperature on the free surface equals the mean global hot flow temperature:</a:t>
          </a:r>
          <a:endParaRPr lang="en-US" dirty="0"/>
        </a:p>
      </dgm:t>
    </dgm:pt>
    <dgm:pt modelId="{5021AD3C-F859-471B-904B-1A3BED05D592}" type="parTrans" cxnId="{336DC04A-E405-4520-AAD2-996B23E2E98C}">
      <dgm:prSet/>
      <dgm:spPr/>
      <dgm:t>
        <a:bodyPr/>
        <a:lstStyle/>
        <a:p>
          <a:endParaRPr lang="en-US"/>
        </a:p>
      </dgm:t>
    </dgm:pt>
    <dgm:pt modelId="{A077A71A-0377-454D-BC72-724AFD35CC83}" type="sibTrans" cxnId="{336DC04A-E405-4520-AAD2-996B23E2E98C}">
      <dgm:prSet/>
      <dgm:spPr/>
      <dgm:t>
        <a:bodyPr/>
        <a:lstStyle/>
        <a:p>
          <a:endParaRPr lang="en-US"/>
        </a:p>
      </dgm:t>
    </dgm:pt>
    <dgm:pt modelId="{71EE9A29-5C53-4A42-BAFB-2268FD66DDAA}">
      <dgm:prSet/>
      <dgm:spPr/>
      <dgm:t>
        <a:bodyPr/>
        <a:lstStyle/>
        <a:p>
          <a:pPr rtl="0"/>
          <a:r>
            <a:rPr lang="en-US" smtClean="0"/>
            <a:t>Total power: 103.5 MW</a:t>
          </a:r>
          <a:endParaRPr lang="en-US"/>
        </a:p>
      </dgm:t>
    </dgm:pt>
    <dgm:pt modelId="{916F92D1-70C4-4B5C-AC66-C9E4A6130930}" type="parTrans" cxnId="{2FC4C806-05E8-4E28-AE4C-033E8953D137}">
      <dgm:prSet/>
      <dgm:spPr/>
      <dgm:t>
        <a:bodyPr/>
        <a:lstStyle/>
        <a:p>
          <a:endParaRPr lang="en-US"/>
        </a:p>
      </dgm:t>
    </dgm:pt>
    <dgm:pt modelId="{599E237D-8B9E-48F2-82FD-32EAB8F96692}" type="sibTrans" cxnId="{2FC4C806-05E8-4E28-AE4C-033E8953D137}">
      <dgm:prSet/>
      <dgm:spPr/>
      <dgm:t>
        <a:bodyPr/>
        <a:lstStyle/>
        <a:p>
          <a:endParaRPr lang="en-US"/>
        </a:p>
      </dgm:t>
    </dgm:pt>
    <dgm:pt modelId="{EF56405A-E05C-42EC-80AE-50E8EF4373BB}">
      <dgm:prSet/>
      <dgm:spPr/>
      <dgm:t>
        <a:bodyPr/>
        <a:lstStyle/>
        <a:p>
          <a:pPr rtl="0"/>
          <a:r>
            <a:rPr lang="en-US" smtClean="0"/>
            <a:t>Total mass flow (PP): 9538 kg/s</a:t>
          </a:r>
          <a:endParaRPr lang="en-US"/>
        </a:p>
      </dgm:t>
    </dgm:pt>
    <dgm:pt modelId="{B1B1FB28-CF8C-43AA-8A70-DCEAE1A37681}" type="parTrans" cxnId="{8D750080-F5B0-469C-B496-CF3426EF7856}">
      <dgm:prSet/>
      <dgm:spPr/>
      <dgm:t>
        <a:bodyPr/>
        <a:lstStyle/>
        <a:p>
          <a:endParaRPr lang="en-US"/>
        </a:p>
      </dgm:t>
    </dgm:pt>
    <dgm:pt modelId="{A676C0E2-2D3F-4603-919C-B9DAD76D9923}" type="sibTrans" cxnId="{8D750080-F5B0-469C-B496-CF3426EF7856}">
      <dgm:prSet/>
      <dgm:spPr/>
      <dgm:t>
        <a:bodyPr/>
        <a:lstStyle/>
        <a:p>
          <a:endParaRPr lang="en-US"/>
        </a:p>
      </dgm:t>
    </dgm:pt>
    <dgm:pt modelId="{E8485E09-3D3B-459E-B60E-AEBBB190F7BC}">
      <dgm:prSet/>
      <dgm:spPr/>
      <dgm:t>
        <a:bodyPr/>
        <a:lstStyle/>
        <a:p>
          <a:pPr rtl="0"/>
          <a:r>
            <a:rPr lang="en-US" smtClean="0"/>
            <a:t>Mean flow dT: 75 K </a:t>
          </a:r>
          <a:endParaRPr lang="en-US"/>
        </a:p>
      </dgm:t>
    </dgm:pt>
    <dgm:pt modelId="{6080D002-1319-44D5-8609-FD962B40D10D}" type="parTrans" cxnId="{E96893EC-FE58-4D33-BBA4-6F8E88B30F57}">
      <dgm:prSet/>
      <dgm:spPr/>
      <dgm:t>
        <a:bodyPr/>
        <a:lstStyle/>
        <a:p>
          <a:endParaRPr lang="en-US"/>
        </a:p>
      </dgm:t>
    </dgm:pt>
    <dgm:pt modelId="{1187FAC7-9201-43F8-812F-4A101FA7431A}" type="sibTrans" cxnId="{E96893EC-FE58-4D33-BBA4-6F8E88B30F57}">
      <dgm:prSet/>
      <dgm:spPr/>
      <dgm:t>
        <a:bodyPr/>
        <a:lstStyle/>
        <a:p>
          <a:endParaRPr lang="en-US"/>
        </a:p>
      </dgm:t>
    </dgm:pt>
    <dgm:pt modelId="{2429C24E-911D-49E1-91B2-A900253DC3C0}">
      <dgm:prSet/>
      <dgm:spPr/>
      <dgm:t>
        <a:bodyPr/>
        <a:lstStyle/>
        <a:p>
          <a:pPr rtl="0"/>
          <a:r>
            <a:rPr lang="en-US" dirty="0" smtClean="0"/>
            <a:t>Meat hot flow T: 270+75= 345 C</a:t>
          </a:r>
          <a:endParaRPr lang="en-US" dirty="0"/>
        </a:p>
      </dgm:t>
    </dgm:pt>
    <dgm:pt modelId="{883244CC-F411-46BD-A959-C682E646406D}" type="parTrans" cxnId="{6D9CE456-3DFD-4721-A6D2-345F8CE8EF3C}">
      <dgm:prSet/>
      <dgm:spPr/>
      <dgm:t>
        <a:bodyPr/>
        <a:lstStyle/>
        <a:p>
          <a:endParaRPr lang="en-US"/>
        </a:p>
      </dgm:t>
    </dgm:pt>
    <dgm:pt modelId="{65855FBA-0056-4ACB-949C-8E692CE8D653}" type="sibTrans" cxnId="{6D9CE456-3DFD-4721-A6D2-345F8CE8EF3C}">
      <dgm:prSet/>
      <dgm:spPr/>
      <dgm:t>
        <a:bodyPr/>
        <a:lstStyle/>
        <a:p>
          <a:endParaRPr lang="en-US"/>
        </a:p>
      </dgm:t>
    </dgm:pt>
    <dgm:pt modelId="{CACCEB0E-E789-4954-B264-F7E24378C6D6}">
      <dgm:prSet/>
      <dgm:spPr/>
      <dgm:t>
        <a:bodyPr/>
        <a:lstStyle/>
        <a:p>
          <a:pPr rtl="0"/>
          <a:r>
            <a:rPr lang="en-US" smtClean="0"/>
            <a:t>Maximum FS T: 361 C</a:t>
          </a:r>
          <a:endParaRPr lang="en-US"/>
        </a:p>
      </dgm:t>
    </dgm:pt>
    <dgm:pt modelId="{1AE46785-59CB-41B5-8E0B-944D61916AF5}" type="parTrans" cxnId="{1EBE2CF0-0438-45FD-9BBE-2C4413B9947A}">
      <dgm:prSet/>
      <dgm:spPr/>
      <dgm:t>
        <a:bodyPr/>
        <a:lstStyle/>
        <a:p>
          <a:endParaRPr lang="en-US"/>
        </a:p>
      </dgm:t>
    </dgm:pt>
    <dgm:pt modelId="{6E6BF9BC-8D0D-4729-BBAB-A129D6CB9C5A}" type="sibTrans" cxnId="{1EBE2CF0-0438-45FD-9BBE-2C4413B9947A}">
      <dgm:prSet/>
      <dgm:spPr/>
      <dgm:t>
        <a:bodyPr/>
        <a:lstStyle/>
        <a:p>
          <a:endParaRPr lang="en-US"/>
        </a:p>
      </dgm:t>
    </dgm:pt>
    <dgm:pt modelId="{3CED4AC1-3E65-49E3-BB53-C42178A6A5E0}">
      <dgm:prSet/>
      <dgm:spPr/>
      <dgm:t>
        <a:bodyPr/>
        <a:lstStyle/>
        <a:p>
          <a:pPr rtl="0"/>
          <a:r>
            <a:rPr lang="en-US" b="1" smtClean="0"/>
            <a:t>Mixing efficiency</a:t>
          </a:r>
          <a:r>
            <a:rPr lang="en-US" smtClean="0"/>
            <a:t>: 1-(361-345)/75= </a:t>
          </a:r>
          <a:r>
            <a:rPr lang="en-US" b="1" u="sng" smtClean="0"/>
            <a:t>79%</a:t>
          </a:r>
          <a:endParaRPr lang="en-US"/>
        </a:p>
      </dgm:t>
    </dgm:pt>
    <dgm:pt modelId="{E4179C9A-B9BF-4EC6-A259-8E7274D1322D}" type="parTrans" cxnId="{3898F480-5A34-47DE-9F33-7543464A967A}">
      <dgm:prSet/>
      <dgm:spPr/>
      <dgm:t>
        <a:bodyPr/>
        <a:lstStyle/>
        <a:p>
          <a:endParaRPr lang="en-US"/>
        </a:p>
      </dgm:t>
    </dgm:pt>
    <dgm:pt modelId="{5BBD82A7-62B9-4418-9FC1-64ED3B609952}" type="sibTrans" cxnId="{3898F480-5A34-47DE-9F33-7543464A967A}">
      <dgm:prSet/>
      <dgm:spPr/>
      <dgm:t>
        <a:bodyPr/>
        <a:lstStyle/>
        <a:p>
          <a:endParaRPr lang="en-US"/>
        </a:p>
      </dgm:t>
    </dgm:pt>
    <dgm:pt modelId="{3BAC5CA6-5AF9-4A0D-BC08-83EBD414B6D0}" type="pres">
      <dgm:prSet presAssocID="{6251A4D9-B493-4747-9750-3D00341112CF}" presName="Name0" presStyleCnt="0">
        <dgm:presLayoutVars>
          <dgm:dir/>
          <dgm:animLvl val="lvl"/>
          <dgm:resizeHandles val="exact"/>
        </dgm:presLayoutVars>
      </dgm:prSet>
      <dgm:spPr/>
      <dgm:t>
        <a:bodyPr/>
        <a:lstStyle/>
        <a:p>
          <a:endParaRPr lang="en-US"/>
        </a:p>
      </dgm:t>
    </dgm:pt>
    <dgm:pt modelId="{AD33F9DE-3016-45CB-9CF3-410EE70CD9FD}" type="pres">
      <dgm:prSet presAssocID="{9FB6D99E-AD27-447F-816E-CB52A7EE00E8}" presName="linNode" presStyleCnt="0"/>
      <dgm:spPr/>
    </dgm:pt>
    <dgm:pt modelId="{AA07FD62-2941-41FA-BE5B-9C8FB990B3D3}" type="pres">
      <dgm:prSet presAssocID="{9FB6D99E-AD27-447F-816E-CB52A7EE00E8}" presName="parentText" presStyleLbl="node1" presStyleIdx="0" presStyleCnt="1">
        <dgm:presLayoutVars>
          <dgm:chMax val="1"/>
          <dgm:bulletEnabled val="1"/>
        </dgm:presLayoutVars>
      </dgm:prSet>
      <dgm:spPr/>
      <dgm:t>
        <a:bodyPr/>
        <a:lstStyle/>
        <a:p>
          <a:endParaRPr lang="en-US"/>
        </a:p>
      </dgm:t>
    </dgm:pt>
    <dgm:pt modelId="{7200F772-2114-4B07-B6FB-ED00C75F4A8E}" type="pres">
      <dgm:prSet presAssocID="{9FB6D99E-AD27-447F-816E-CB52A7EE00E8}" presName="descendantText" presStyleLbl="alignAccFollowNode1" presStyleIdx="0" presStyleCnt="1" custScaleX="126594">
        <dgm:presLayoutVars>
          <dgm:bulletEnabled val="1"/>
        </dgm:presLayoutVars>
      </dgm:prSet>
      <dgm:spPr/>
      <dgm:t>
        <a:bodyPr/>
        <a:lstStyle/>
        <a:p>
          <a:endParaRPr lang="en-US"/>
        </a:p>
      </dgm:t>
    </dgm:pt>
  </dgm:ptLst>
  <dgm:cxnLst>
    <dgm:cxn modelId="{3898F480-5A34-47DE-9F33-7543464A967A}" srcId="{9FB6D99E-AD27-447F-816E-CB52A7EE00E8}" destId="{3CED4AC1-3E65-49E3-BB53-C42178A6A5E0}" srcOrd="5" destOrd="0" parTransId="{E4179C9A-B9BF-4EC6-A259-8E7274D1322D}" sibTransId="{5BBD82A7-62B9-4418-9FC1-64ED3B609952}"/>
    <dgm:cxn modelId="{ADE2873E-AB95-4ED1-8BEF-808E13EE5041}" type="presOf" srcId="{EF56405A-E05C-42EC-80AE-50E8EF4373BB}" destId="{7200F772-2114-4B07-B6FB-ED00C75F4A8E}" srcOrd="0" destOrd="1" presId="urn:microsoft.com/office/officeart/2005/8/layout/vList5"/>
    <dgm:cxn modelId="{2FC4C806-05E8-4E28-AE4C-033E8953D137}" srcId="{9FB6D99E-AD27-447F-816E-CB52A7EE00E8}" destId="{71EE9A29-5C53-4A42-BAFB-2268FD66DDAA}" srcOrd="0" destOrd="0" parTransId="{916F92D1-70C4-4B5C-AC66-C9E4A6130930}" sibTransId="{599E237D-8B9E-48F2-82FD-32EAB8F96692}"/>
    <dgm:cxn modelId="{E96893EC-FE58-4D33-BBA4-6F8E88B30F57}" srcId="{9FB6D99E-AD27-447F-816E-CB52A7EE00E8}" destId="{E8485E09-3D3B-459E-B60E-AEBBB190F7BC}" srcOrd="2" destOrd="0" parTransId="{6080D002-1319-44D5-8609-FD962B40D10D}" sibTransId="{1187FAC7-9201-43F8-812F-4A101FA7431A}"/>
    <dgm:cxn modelId="{1EBE2CF0-0438-45FD-9BBE-2C4413B9947A}" srcId="{9FB6D99E-AD27-447F-816E-CB52A7EE00E8}" destId="{CACCEB0E-E789-4954-B264-F7E24378C6D6}" srcOrd="4" destOrd="0" parTransId="{1AE46785-59CB-41B5-8E0B-944D61916AF5}" sibTransId="{6E6BF9BC-8D0D-4729-BBAB-A129D6CB9C5A}"/>
    <dgm:cxn modelId="{3003DF02-1D13-4CA0-88FF-A323319B8250}" type="presOf" srcId="{3CED4AC1-3E65-49E3-BB53-C42178A6A5E0}" destId="{7200F772-2114-4B07-B6FB-ED00C75F4A8E}" srcOrd="0" destOrd="5" presId="urn:microsoft.com/office/officeart/2005/8/layout/vList5"/>
    <dgm:cxn modelId="{6D9CE456-3DFD-4721-A6D2-345F8CE8EF3C}" srcId="{9FB6D99E-AD27-447F-816E-CB52A7EE00E8}" destId="{2429C24E-911D-49E1-91B2-A900253DC3C0}" srcOrd="3" destOrd="0" parTransId="{883244CC-F411-46BD-A959-C682E646406D}" sibTransId="{65855FBA-0056-4ACB-949C-8E692CE8D653}"/>
    <dgm:cxn modelId="{3E235C9E-087B-4013-B0C1-63F2649EB2E1}" type="presOf" srcId="{E8485E09-3D3B-459E-B60E-AEBBB190F7BC}" destId="{7200F772-2114-4B07-B6FB-ED00C75F4A8E}" srcOrd="0" destOrd="2" presId="urn:microsoft.com/office/officeart/2005/8/layout/vList5"/>
    <dgm:cxn modelId="{8D750080-F5B0-469C-B496-CF3426EF7856}" srcId="{9FB6D99E-AD27-447F-816E-CB52A7EE00E8}" destId="{EF56405A-E05C-42EC-80AE-50E8EF4373BB}" srcOrd="1" destOrd="0" parTransId="{B1B1FB28-CF8C-43AA-8A70-DCEAE1A37681}" sibTransId="{A676C0E2-2D3F-4603-919C-B9DAD76D9923}"/>
    <dgm:cxn modelId="{2F289CA1-0D3E-466D-9655-2503AAF2EDEF}" type="presOf" srcId="{6251A4D9-B493-4747-9750-3D00341112CF}" destId="{3BAC5CA6-5AF9-4A0D-BC08-83EBD414B6D0}" srcOrd="0" destOrd="0" presId="urn:microsoft.com/office/officeart/2005/8/layout/vList5"/>
    <dgm:cxn modelId="{336DC04A-E405-4520-AAD2-996B23E2E98C}" srcId="{6251A4D9-B493-4747-9750-3D00341112CF}" destId="{9FB6D99E-AD27-447F-816E-CB52A7EE00E8}" srcOrd="0" destOrd="0" parTransId="{5021AD3C-F859-471B-904B-1A3BED05D592}" sibTransId="{A077A71A-0377-454D-BC72-724AFD35CC83}"/>
    <dgm:cxn modelId="{95300CBF-D246-45FA-8F00-248AF0DFBA5B}" type="presOf" srcId="{CACCEB0E-E789-4954-B264-F7E24378C6D6}" destId="{7200F772-2114-4B07-B6FB-ED00C75F4A8E}" srcOrd="0" destOrd="4" presId="urn:microsoft.com/office/officeart/2005/8/layout/vList5"/>
    <dgm:cxn modelId="{9DBBCD86-C671-4D3E-BCF3-B855074E6BB8}" type="presOf" srcId="{9FB6D99E-AD27-447F-816E-CB52A7EE00E8}" destId="{AA07FD62-2941-41FA-BE5B-9C8FB990B3D3}" srcOrd="0" destOrd="0" presId="urn:microsoft.com/office/officeart/2005/8/layout/vList5"/>
    <dgm:cxn modelId="{0000C8D3-589A-47CC-A7A4-4F5A91CD7646}" type="presOf" srcId="{2429C24E-911D-49E1-91B2-A900253DC3C0}" destId="{7200F772-2114-4B07-B6FB-ED00C75F4A8E}" srcOrd="0" destOrd="3" presId="urn:microsoft.com/office/officeart/2005/8/layout/vList5"/>
    <dgm:cxn modelId="{7F60E881-0A68-4B0D-BDF8-B50BA432935A}" type="presOf" srcId="{71EE9A29-5C53-4A42-BAFB-2268FD66DDAA}" destId="{7200F772-2114-4B07-B6FB-ED00C75F4A8E}" srcOrd="0" destOrd="0" presId="urn:microsoft.com/office/officeart/2005/8/layout/vList5"/>
    <dgm:cxn modelId="{87E8A8CA-61F6-4273-8A4E-F0A1B6972533}" type="presParOf" srcId="{3BAC5CA6-5AF9-4A0D-BC08-83EBD414B6D0}" destId="{AD33F9DE-3016-45CB-9CF3-410EE70CD9FD}" srcOrd="0" destOrd="0" presId="urn:microsoft.com/office/officeart/2005/8/layout/vList5"/>
    <dgm:cxn modelId="{0B9AF15C-86CC-4894-BA43-DDDC15B026B6}" type="presParOf" srcId="{AD33F9DE-3016-45CB-9CF3-410EE70CD9FD}" destId="{AA07FD62-2941-41FA-BE5B-9C8FB990B3D3}" srcOrd="0" destOrd="0" presId="urn:microsoft.com/office/officeart/2005/8/layout/vList5"/>
    <dgm:cxn modelId="{6CF621CD-5006-4066-BF6D-6A9A7E402B9A}" type="presParOf" srcId="{AD33F9DE-3016-45CB-9CF3-410EE70CD9FD}" destId="{7200F772-2114-4B07-B6FB-ED00C75F4A8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ACEB1-A89D-4620-9970-9735BA465C40}"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6985F466-082F-464C-8D59-A15A77EE3BEC}">
      <dgm:prSet custT="1"/>
      <dgm:spPr/>
      <dgm:t>
        <a:bodyPr/>
        <a:lstStyle/>
        <a:p>
          <a:pPr rtl="0"/>
          <a:r>
            <a:rPr lang="en-US" sz="1500" dirty="0" smtClean="0"/>
            <a:t>Concluding words</a:t>
          </a:r>
          <a:endParaRPr lang="en-US" sz="1500" dirty="0"/>
        </a:p>
      </dgm:t>
    </dgm:pt>
    <dgm:pt modelId="{B85B3BFA-2C20-434E-AEA8-D7392063DF97}" type="parTrans" cxnId="{251E02E7-BC99-4DDE-AE2D-A9C327E65551}">
      <dgm:prSet/>
      <dgm:spPr/>
      <dgm:t>
        <a:bodyPr/>
        <a:lstStyle/>
        <a:p>
          <a:endParaRPr lang="en-US"/>
        </a:p>
      </dgm:t>
    </dgm:pt>
    <dgm:pt modelId="{61FA9F0F-75BC-40D3-947C-58FB513F6B94}" type="sibTrans" cxnId="{251E02E7-BC99-4DDE-AE2D-A9C327E65551}">
      <dgm:prSet/>
      <dgm:spPr/>
      <dgm:t>
        <a:bodyPr/>
        <a:lstStyle/>
        <a:p>
          <a:endParaRPr lang="en-US"/>
        </a:p>
      </dgm:t>
    </dgm:pt>
    <dgm:pt modelId="{2A43D604-5A10-494E-8361-429E9094F013}" type="pres">
      <dgm:prSet presAssocID="{C7BACEB1-A89D-4620-9970-9735BA465C40}" presName="diagram" presStyleCnt="0">
        <dgm:presLayoutVars>
          <dgm:chPref val="1"/>
          <dgm:dir/>
          <dgm:animOne val="branch"/>
          <dgm:animLvl val="lvl"/>
          <dgm:resizeHandles/>
        </dgm:presLayoutVars>
      </dgm:prSet>
      <dgm:spPr/>
      <dgm:t>
        <a:bodyPr/>
        <a:lstStyle/>
        <a:p>
          <a:endParaRPr lang="en-US"/>
        </a:p>
      </dgm:t>
    </dgm:pt>
    <dgm:pt modelId="{4097CF92-956A-43C8-B339-DD3E213EF545}" type="pres">
      <dgm:prSet presAssocID="{6985F466-082F-464C-8D59-A15A77EE3BEC}" presName="root" presStyleCnt="0"/>
      <dgm:spPr/>
    </dgm:pt>
    <dgm:pt modelId="{BE836D8A-7B59-40BB-89EE-520345FF83B3}" type="pres">
      <dgm:prSet presAssocID="{6985F466-082F-464C-8D59-A15A77EE3BEC}" presName="rootComposite" presStyleCnt="0"/>
      <dgm:spPr/>
    </dgm:pt>
    <dgm:pt modelId="{817E42AD-4FD6-41C6-A7E9-E300108FFB0A}" type="pres">
      <dgm:prSet presAssocID="{6985F466-082F-464C-8D59-A15A77EE3BEC}" presName="rootText" presStyleLbl="node1" presStyleIdx="0" presStyleCnt="1"/>
      <dgm:spPr/>
      <dgm:t>
        <a:bodyPr/>
        <a:lstStyle/>
        <a:p>
          <a:endParaRPr lang="en-US"/>
        </a:p>
      </dgm:t>
    </dgm:pt>
    <dgm:pt modelId="{E3D3D938-8339-478F-8443-AD690EC9EBE2}" type="pres">
      <dgm:prSet presAssocID="{6985F466-082F-464C-8D59-A15A77EE3BEC}" presName="rootConnector" presStyleLbl="node1" presStyleIdx="0" presStyleCnt="1"/>
      <dgm:spPr/>
      <dgm:t>
        <a:bodyPr/>
        <a:lstStyle/>
        <a:p>
          <a:endParaRPr lang="en-US"/>
        </a:p>
      </dgm:t>
    </dgm:pt>
    <dgm:pt modelId="{78B2B090-01BA-44A4-AF9B-C9E5376254E2}" type="pres">
      <dgm:prSet presAssocID="{6985F466-082F-464C-8D59-A15A77EE3BEC}" presName="childShape" presStyleCnt="0"/>
      <dgm:spPr/>
    </dgm:pt>
  </dgm:ptLst>
  <dgm:cxnLst>
    <dgm:cxn modelId="{251E02E7-BC99-4DDE-AE2D-A9C327E65551}" srcId="{C7BACEB1-A89D-4620-9970-9735BA465C40}" destId="{6985F466-082F-464C-8D59-A15A77EE3BEC}" srcOrd="0" destOrd="0" parTransId="{B85B3BFA-2C20-434E-AEA8-D7392063DF97}" sibTransId="{61FA9F0F-75BC-40D3-947C-58FB513F6B94}"/>
    <dgm:cxn modelId="{D8FF1114-7CAB-41F0-8E2D-39E1A67F0F9C}" type="presOf" srcId="{C7BACEB1-A89D-4620-9970-9735BA465C40}" destId="{2A43D604-5A10-494E-8361-429E9094F013}" srcOrd="0" destOrd="0" presId="urn:microsoft.com/office/officeart/2005/8/layout/hierarchy3"/>
    <dgm:cxn modelId="{DC38E4A7-5C80-4209-8E7B-A59180EA9916}" type="presOf" srcId="{6985F466-082F-464C-8D59-A15A77EE3BEC}" destId="{E3D3D938-8339-478F-8443-AD690EC9EBE2}" srcOrd="1" destOrd="0" presId="urn:microsoft.com/office/officeart/2005/8/layout/hierarchy3"/>
    <dgm:cxn modelId="{62ED74DF-154E-431A-B583-96C699D7805E}" type="presOf" srcId="{6985F466-082F-464C-8D59-A15A77EE3BEC}" destId="{817E42AD-4FD6-41C6-A7E9-E300108FFB0A}" srcOrd="0" destOrd="0" presId="urn:microsoft.com/office/officeart/2005/8/layout/hierarchy3"/>
    <dgm:cxn modelId="{3D16D45E-1D36-4C09-B5FB-D8D3F6BE4C41}" type="presParOf" srcId="{2A43D604-5A10-494E-8361-429E9094F013}" destId="{4097CF92-956A-43C8-B339-DD3E213EF545}" srcOrd="0" destOrd="0" presId="urn:microsoft.com/office/officeart/2005/8/layout/hierarchy3"/>
    <dgm:cxn modelId="{0CCF79C8-526B-43EE-AFD1-3CCFD0265793}" type="presParOf" srcId="{4097CF92-956A-43C8-B339-DD3E213EF545}" destId="{BE836D8A-7B59-40BB-89EE-520345FF83B3}" srcOrd="0" destOrd="0" presId="urn:microsoft.com/office/officeart/2005/8/layout/hierarchy3"/>
    <dgm:cxn modelId="{9F0FA52C-1343-4CA1-B86D-284F260ADC97}" type="presParOf" srcId="{BE836D8A-7B59-40BB-89EE-520345FF83B3}" destId="{817E42AD-4FD6-41C6-A7E9-E300108FFB0A}" srcOrd="0" destOrd="0" presId="urn:microsoft.com/office/officeart/2005/8/layout/hierarchy3"/>
    <dgm:cxn modelId="{9532E1E4-01C9-4C0F-AF2A-9C0FD18EEE91}" type="presParOf" srcId="{BE836D8A-7B59-40BB-89EE-520345FF83B3}" destId="{E3D3D938-8339-478F-8443-AD690EC9EBE2}" srcOrd="1" destOrd="0" presId="urn:microsoft.com/office/officeart/2005/8/layout/hierarchy3"/>
    <dgm:cxn modelId="{1A9C3D46-7A1E-4D62-AF9C-DEC0AFDFB839}" type="presParOf" srcId="{4097CF92-956A-43C8-B339-DD3E213EF545}" destId="{78B2B090-01BA-44A4-AF9B-C9E5376254E2}"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162B1A-5D33-43F2-9B17-22BF60A09D43}"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0004BF6B-3428-445B-9570-C5BC81860D89}">
      <dgm:prSet custT="1"/>
      <dgm:spPr/>
      <dgm:t>
        <a:bodyPr/>
        <a:lstStyle/>
        <a:p>
          <a:pPr rtl="0"/>
          <a:r>
            <a:rPr lang="en-US" sz="2000" dirty="0" smtClean="0"/>
            <a:t>Split of upper BC</a:t>
          </a:r>
          <a:endParaRPr lang="en-US" sz="2000" dirty="0"/>
        </a:p>
      </dgm:t>
    </dgm:pt>
    <dgm:pt modelId="{D87A03A9-F4FB-45DE-B5C4-DB293B3D5482}" type="parTrans" cxnId="{24A1ECFB-5CBE-4893-8D21-E103F4840E21}">
      <dgm:prSet/>
      <dgm:spPr/>
      <dgm:t>
        <a:bodyPr/>
        <a:lstStyle/>
        <a:p>
          <a:endParaRPr lang="en-US" sz="2000"/>
        </a:p>
      </dgm:t>
    </dgm:pt>
    <dgm:pt modelId="{CAC4DD30-6914-4E57-9B00-C9D31C8A1D75}" type="sibTrans" cxnId="{24A1ECFB-5CBE-4893-8D21-E103F4840E21}">
      <dgm:prSet/>
      <dgm:spPr/>
      <dgm:t>
        <a:bodyPr/>
        <a:lstStyle/>
        <a:p>
          <a:endParaRPr lang="en-US" sz="2000"/>
        </a:p>
      </dgm:t>
    </dgm:pt>
    <dgm:pt modelId="{FEFFDE68-80A3-4A24-9CF4-6F11BBE46FBB}">
      <dgm:prSet custT="1"/>
      <dgm:spPr/>
      <dgm:t>
        <a:bodyPr/>
        <a:lstStyle/>
        <a:p>
          <a:pPr rtl="0"/>
          <a:r>
            <a:rPr lang="en-US" sz="2000" smtClean="0"/>
            <a:t>Split to allow directed parts</a:t>
          </a:r>
          <a:endParaRPr lang="en-US" sz="2000"/>
        </a:p>
      </dgm:t>
    </dgm:pt>
    <dgm:pt modelId="{157131B2-CA23-4F5D-A2DA-4476B3F03383}" type="parTrans" cxnId="{4691EFA6-68D9-474E-AF65-D6950E0407CB}">
      <dgm:prSet/>
      <dgm:spPr/>
      <dgm:t>
        <a:bodyPr/>
        <a:lstStyle/>
        <a:p>
          <a:endParaRPr lang="en-US" sz="2000"/>
        </a:p>
      </dgm:t>
    </dgm:pt>
    <dgm:pt modelId="{9ACF42AC-E623-4B6A-A10D-49EC99FC705B}" type="sibTrans" cxnId="{4691EFA6-68D9-474E-AF65-D6950E0407CB}">
      <dgm:prSet/>
      <dgm:spPr/>
      <dgm:t>
        <a:bodyPr/>
        <a:lstStyle/>
        <a:p>
          <a:endParaRPr lang="en-US" sz="2000"/>
        </a:p>
      </dgm:t>
    </dgm:pt>
    <dgm:pt modelId="{6D5BAE79-B776-4238-AB43-7129CA3FE19A}">
      <dgm:prSet custT="1"/>
      <dgm:spPr/>
      <dgm:t>
        <a:bodyPr/>
        <a:lstStyle/>
        <a:p>
          <a:pPr rtl="0"/>
          <a:r>
            <a:rPr lang="en-US" sz="2000" smtClean="0"/>
            <a:t>Bypass</a:t>
          </a:r>
          <a:endParaRPr lang="en-US" sz="2000"/>
        </a:p>
      </dgm:t>
    </dgm:pt>
    <dgm:pt modelId="{55DADF9F-B196-44B0-9224-9EF75AEB24AD}" type="parTrans" cxnId="{C6068F3E-0691-4DEB-ACA3-98D73E4FB210}">
      <dgm:prSet/>
      <dgm:spPr/>
      <dgm:t>
        <a:bodyPr/>
        <a:lstStyle/>
        <a:p>
          <a:endParaRPr lang="en-US" sz="2000"/>
        </a:p>
      </dgm:t>
    </dgm:pt>
    <dgm:pt modelId="{EBE76E46-014C-4669-AF6A-54E7092653EB}" type="sibTrans" cxnId="{C6068F3E-0691-4DEB-ACA3-98D73E4FB210}">
      <dgm:prSet/>
      <dgm:spPr/>
      <dgm:t>
        <a:bodyPr/>
        <a:lstStyle/>
        <a:p>
          <a:endParaRPr lang="en-US" sz="2000"/>
        </a:p>
      </dgm:t>
    </dgm:pt>
    <dgm:pt modelId="{1EA6884C-7D06-4B93-ABF8-DE5D42CE8147}">
      <dgm:prSet custT="1"/>
      <dgm:spPr/>
      <dgm:t>
        <a:bodyPr/>
        <a:lstStyle/>
        <a:p>
          <a:pPr rtl="0"/>
          <a:r>
            <a:rPr lang="en-US" sz="2000" smtClean="0"/>
            <a:t>PP with swirl and inertial resistance</a:t>
          </a:r>
          <a:endParaRPr lang="en-US" sz="2000"/>
        </a:p>
      </dgm:t>
    </dgm:pt>
    <dgm:pt modelId="{C05588F8-CB90-41D5-9418-5B5248963515}" type="parTrans" cxnId="{52D7C815-99CF-4584-BEE0-92F7DF4452EF}">
      <dgm:prSet/>
      <dgm:spPr/>
      <dgm:t>
        <a:bodyPr/>
        <a:lstStyle/>
        <a:p>
          <a:endParaRPr lang="en-US" sz="2000"/>
        </a:p>
      </dgm:t>
    </dgm:pt>
    <dgm:pt modelId="{9DED1FCF-B780-4C3B-8E20-612DF348F636}" type="sibTrans" cxnId="{52D7C815-99CF-4584-BEE0-92F7DF4452EF}">
      <dgm:prSet/>
      <dgm:spPr/>
      <dgm:t>
        <a:bodyPr/>
        <a:lstStyle/>
        <a:p>
          <a:endParaRPr lang="en-US" sz="2000"/>
        </a:p>
      </dgm:t>
    </dgm:pt>
    <dgm:pt modelId="{30CDEBC7-3E30-4005-B0E1-A83E4CEA8A2D}" type="pres">
      <dgm:prSet presAssocID="{F7162B1A-5D33-43F2-9B17-22BF60A09D43}" presName="Name0" presStyleCnt="0">
        <dgm:presLayoutVars>
          <dgm:dir/>
          <dgm:animLvl val="lvl"/>
          <dgm:resizeHandles val="exact"/>
        </dgm:presLayoutVars>
      </dgm:prSet>
      <dgm:spPr/>
      <dgm:t>
        <a:bodyPr/>
        <a:lstStyle/>
        <a:p>
          <a:endParaRPr lang="en-US"/>
        </a:p>
      </dgm:t>
    </dgm:pt>
    <dgm:pt modelId="{97A704DA-5911-4ED7-9CDE-F80C6DAF8874}" type="pres">
      <dgm:prSet presAssocID="{0004BF6B-3428-445B-9570-C5BC81860D89}" presName="linNode" presStyleCnt="0"/>
      <dgm:spPr/>
    </dgm:pt>
    <dgm:pt modelId="{B1463624-4943-4D12-AF34-2811C3DB5621}" type="pres">
      <dgm:prSet presAssocID="{0004BF6B-3428-445B-9570-C5BC81860D89}" presName="parentText" presStyleLbl="node1" presStyleIdx="0" presStyleCnt="4">
        <dgm:presLayoutVars>
          <dgm:chMax val="1"/>
          <dgm:bulletEnabled val="1"/>
        </dgm:presLayoutVars>
      </dgm:prSet>
      <dgm:spPr/>
      <dgm:t>
        <a:bodyPr/>
        <a:lstStyle/>
        <a:p>
          <a:endParaRPr lang="en-US"/>
        </a:p>
      </dgm:t>
    </dgm:pt>
    <dgm:pt modelId="{1A284306-F53A-4F10-9CB0-B4DF2BDBD7B7}" type="pres">
      <dgm:prSet presAssocID="{CAC4DD30-6914-4E57-9B00-C9D31C8A1D75}" presName="sp" presStyleCnt="0"/>
      <dgm:spPr/>
    </dgm:pt>
    <dgm:pt modelId="{96824114-F521-4704-8581-124C548373F3}" type="pres">
      <dgm:prSet presAssocID="{FEFFDE68-80A3-4A24-9CF4-6F11BBE46FBB}" presName="linNode" presStyleCnt="0"/>
      <dgm:spPr/>
    </dgm:pt>
    <dgm:pt modelId="{74C9D680-D0EE-4BCA-B65A-07B24FE996DE}" type="pres">
      <dgm:prSet presAssocID="{FEFFDE68-80A3-4A24-9CF4-6F11BBE46FBB}" presName="parentText" presStyleLbl="node1" presStyleIdx="1" presStyleCnt="4">
        <dgm:presLayoutVars>
          <dgm:chMax val="1"/>
          <dgm:bulletEnabled val="1"/>
        </dgm:presLayoutVars>
      </dgm:prSet>
      <dgm:spPr/>
      <dgm:t>
        <a:bodyPr/>
        <a:lstStyle/>
        <a:p>
          <a:endParaRPr lang="en-US"/>
        </a:p>
      </dgm:t>
    </dgm:pt>
    <dgm:pt modelId="{2D560A94-1C2D-413E-91D3-A6B0ACFF6F60}" type="pres">
      <dgm:prSet presAssocID="{9ACF42AC-E623-4B6A-A10D-49EC99FC705B}" presName="sp" presStyleCnt="0"/>
      <dgm:spPr/>
    </dgm:pt>
    <dgm:pt modelId="{46FE7601-E860-4AD4-B165-D5C48A0B0F46}" type="pres">
      <dgm:prSet presAssocID="{6D5BAE79-B776-4238-AB43-7129CA3FE19A}" presName="linNode" presStyleCnt="0"/>
      <dgm:spPr/>
    </dgm:pt>
    <dgm:pt modelId="{700CA47A-A8A6-45CC-80AC-7755F61E651D}" type="pres">
      <dgm:prSet presAssocID="{6D5BAE79-B776-4238-AB43-7129CA3FE19A}" presName="parentText" presStyleLbl="node1" presStyleIdx="2" presStyleCnt="4">
        <dgm:presLayoutVars>
          <dgm:chMax val="1"/>
          <dgm:bulletEnabled val="1"/>
        </dgm:presLayoutVars>
      </dgm:prSet>
      <dgm:spPr/>
      <dgm:t>
        <a:bodyPr/>
        <a:lstStyle/>
        <a:p>
          <a:endParaRPr lang="en-US"/>
        </a:p>
      </dgm:t>
    </dgm:pt>
    <dgm:pt modelId="{150FAA5E-7249-4025-B811-A304A35D361B}" type="pres">
      <dgm:prSet presAssocID="{EBE76E46-014C-4669-AF6A-54E7092653EB}" presName="sp" presStyleCnt="0"/>
      <dgm:spPr/>
    </dgm:pt>
    <dgm:pt modelId="{B5565F5D-7397-4E2D-B34D-DE562E246B24}" type="pres">
      <dgm:prSet presAssocID="{1EA6884C-7D06-4B93-ABF8-DE5D42CE8147}" presName="linNode" presStyleCnt="0"/>
      <dgm:spPr/>
    </dgm:pt>
    <dgm:pt modelId="{984E2C23-2C94-44BF-91A5-C1B8C4A56DFB}" type="pres">
      <dgm:prSet presAssocID="{1EA6884C-7D06-4B93-ABF8-DE5D42CE8147}" presName="parentText" presStyleLbl="node1" presStyleIdx="3" presStyleCnt="4">
        <dgm:presLayoutVars>
          <dgm:chMax val="1"/>
          <dgm:bulletEnabled val="1"/>
        </dgm:presLayoutVars>
      </dgm:prSet>
      <dgm:spPr/>
      <dgm:t>
        <a:bodyPr/>
        <a:lstStyle/>
        <a:p>
          <a:endParaRPr lang="en-US"/>
        </a:p>
      </dgm:t>
    </dgm:pt>
  </dgm:ptLst>
  <dgm:cxnLst>
    <dgm:cxn modelId="{24A1ECFB-5CBE-4893-8D21-E103F4840E21}" srcId="{F7162B1A-5D33-43F2-9B17-22BF60A09D43}" destId="{0004BF6B-3428-445B-9570-C5BC81860D89}" srcOrd="0" destOrd="0" parTransId="{D87A03A9-F4FB-45DE-B5C4-DB293B3D5482}" sibTransId="{CAC4DD30-6914-4E57-9B00-C9D31C8A1D75}"/>
    <dgm:cxn modelId="{C91DBECB-24EA-4BE4-96B8-27ECB1E9254D}" type="presOf" srcId="{1EA6884C-7D06-4B93-ABF8-DE5D42CE8147}" destId="{984E2C23-2C94-44BF-91A5-C1B8C4A56DFB}" srcOrd="0" destOrd="0" presId="urn:microsoft.com/office/officeart/2005/8/layout/vList5"/>
    <dgm:cxn modelId="{4691EFA6-68D9-474E-AF65-D6950E0407CB}" srcId="{F7162B1A-5D33-43F2-9B17-22BF60A09D43}" destId="{FEFFDE68-80A3-4A24-9CF4-6F11BBE46FBB}" srcOrd="1" destOrd="0" parTransId="{157131B2-CA23-4F5D-A2DA-4476B3F03383}" sibTransId="{9ACF42AC-E623-4B6A-A10D-49EC99FC705B}"/>
    <dgm:cxn modelId="{A2813323-153C-4DEB-8CE0-D59CD3C6C394}" type="presOf" srcId="{6D5BAE79-B776-4238-AB43-7129CA3FE19A}" destId="{700CA47A-A8A6-45CC-80AC-7755F61E651D}" srcOrd="0" destOrd="0" presId="urn:microsoft.com/office/officeart/2005/8/layout/vList5"/>
    <dgm:cxn modelId="{96840D72-82F2-447F-BD2A-70C5F182CBA4}" type="presOf" srcId="{0004BF6B-3428-445B-9570-C5BC81860D89}" destId="{B1463624-4943-4D12-AF34-2811C3DB5621}" srcOrd="0" destOrd="0" presId="urn:microsoft.com/office/officeart/2005/8/layout/vList5"/>
    <dgm:cxn modelId="{5434502A-EADD-496B-A58B-002FF344C792}" type="presOf" srcId="{F7162B1A-5D33-43F2-9B17-22BF60A09D43}" destId="{30CDEBC7-3E30-4005-B0E1-A83E4CEA8A2D}" srcOrd="0" destOrd="0" presId="urn:microsoft.com/office/officeart/2005/8/layout/vList5"/>
    <dgm:cxn modelId="{C6068F3E-0691-4DEB-ACA3-98D73E4FB210}" srcId="{F7162B1A-5D33-43F2-9B17-22BF60A09D43}" destId="{6D5BAE79-B776-4238-AB43-7129CA3FE19A}" srcOrd="2" destOrd="0" parTransId="{55DADF9F-B196-44B0-9224-9EF75AEB24AD}" sibTransId="{EBE76E46-014C-4669-AF6A-54E7092653EB}"/>
    <dgm:cxn modelId="{943A417B-F4C2-4CE6-AC65-34770AC0B2F6}" type="presOf" srcId="{FEFFDE68-80A3-4A24-9CF4-6F11BBE46FBB}" destId="{74C9D680-D0EE-4BCA-B65A-07B24FE996DE}" srcOrd="0" destOrd="0" presId="urn:microsoft.com/office/officeart/2005/8/layout/vList5"/>
    <dgm:cxn modelId="{52D7C815-99CF-4584-BEE0-92F7DF4452EF}" srcId="{F7162B1A-5D33-43F2-9B17-22BF60A09D43}" destId="{1EA6884C-7D06-4B93-ABF8-DE5D42CE8147}" srcOrd="3" destOrd="0" parTransId="{C05588F8-CB90-41D5-9418-5B5248963515}" sibTransId="{9DED1FCF-B780-4C3B-8E20-612DF348F636}"/>
    <dgm:cxn modelId="{B2046AFC-2D32-45DD-824E-6B5F29DB1A2A}" type="presParOf" srcId="{30CDEBC7-3E30-4005-B0E1-A83E4CEA8A2D}" destId="{97A704DA-5911-4ED7-9CDE-F80C6DAF8874}" srcOrd="0" destOrd="0" presId="urn:microsoft.com/office/officeart/2005/8/layout/vList5"/>
    <dgm:cxn modelId="{C5CBB72B-594D-4ACE-9D75-0F61BAE151C8}" type="presParOf" srcId="{97A704DA-5911-4ED7-9CDE-F80C6DAF8874}" destId="{B1463624-4943-4D12-AF34-2811C3DB5621}" srcOrd="0" destOrd="0" presId="urn:microsoft.com/office/officeart/2005/8/layout/vList5"/>
    <dgm:cxn modelId="{9A87C616-F77B-4D92-BC24-E247211D409F}" type="presParOf" srcId="{30CDEBC7-3E30-4005-B0E1-A83E4CEA8A2D}" destId="{1A284306-F53A-4F10-9CB0-B4DF2BDBD7B7}" srcOrd="1" destOrd="0" presId="urn:microsoft.com/office/officeart/2005/8/layout/vList5"/>
    <dgm:cxn modelId="{8D8282FC-7C3B-44B9-92D4-96BA394F9ADD}" type="presParOf" srcId="{30CDEBC7-3E30-4005-B0E1-A83E4CEA8A2D}" destId="{96824114-F521-4704-8581-124C548373F3}" srcOrd="2" destOrd="0" presId="urn:microsoft.com/office/officeart/2005/8/layout/vList5"/>
    <dgm:cxn modelId="{E3CB3113-59E4-4F49-8BAB-CEE5B2551F4F}" type="presParOf" srcId="{96824114-F521-4704-8581-124C548373F3}" destId="{74C9D680-D0EE-4BCA-B65A-07B24FE996DE}" srcOrd="0" destOrd="0" presId="urn:microsoft.com/office/officeart/2005/8/layout/vList5"/>
    <dgm:cxn modelId="{B87B9052-25E7-4ED8-92A1-3CF3C5E49547}" type="presParOf" srcId="{30CDEBC7-3E30-4005-B0E1-A83E4CEA8A2D}" destId="{2D560A94-1C2D-413E-91D3-A6B0ACFF6F60}" srcOrd="3" destOrd="0" presId="urn:microsoft.com/office/officeart/2005/8/layout/vList5"/>
    <dgm:cxn modelId="{623CD730-7ADE-463F-8112-B67FBABDFD24}" type="presParOf" srcId="{30CDEBC7-3E30-4005-B0E1-A83E4CEA8A2D}" destId="{46FE7601-E860-4AD4-B165-D5C48A0B0F46}" srcOrd="4" destOrd="0" presId="urn:microsoft.com/office/officeart/2005/8/layout/vList5"/>
    <dgm:cxn modelId="{6D05D13F-40FE-4222-A045-EA9F44FE39C4}" type="presParOf" srcId="{46FE7601-E860-4AD4-B165-D5C48A0B0F46}" destId="{700CA47A-A8A6-45CC-80AC-7755F61E651D}" srcOrd="0" destOrd="0" presId="urn:microsoft.com/office/officeart/2005/8/layout/vList5"/>
    <dgm:cxn modelId="{59E67F44-1F79-4811-B25F-FA508E2AA138}" type="presParOf" srcId="{30CDEBC7-3E30-4005-B0E1-A83E4CEA8A2D}" destId="{150FAA5E-7249-4025-B811-A304A35D361B}" srcOrd="5" destOrd="0" presId="urn:microsoft.com/office/officeart/2005/8/layout/vList5"/>
    <dgm:cxn modelId="{274C250B-2BBE-4A57-BD05-2D0B15240683}" type="presParOf" srcId="{30CDEBC7-3E30-4005-B0E1-A83E4CEA8A2D}" destId="{B5565F5D-7397-4E2D-B34D-DE562E246B24}" srcOrd="6" destOrd="0" presId="urn:microsoft.com/office/officeart/2005/8/layout/vList5"/>
    <dgm:cxn modelId="{683CFB74-7555-48D4-88FC-02E6D21AF23B}" type="presParOf" srcId="{B5565F5D-7397-4E2D-B34D-DE562E246B24}" destId="{984E2C23-2C94-44BF-91A5-C1B8C4A56DF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F34B8D-7398-4ABF-92C5-37A124F269A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7FA3F0DC-17F6-4CA0-B739-45FE5F722456}">
      <dgm:prSet/>
      <dgm:spPr/>
      <dgm:t>
        <a:bodyPr/>
        <a:lstStyle/>
        <a:p>
          <a:pPr rtl="0"/>
          <a:r>
            <a:rPr lang="en-US" dirty="0" smtClean="0"/>
            <a:t>Hydraulic resistance</a:t>
          </a:r>
          <a:endParaRPr lang="en-US" dirty="0"/>
        </a:p>
      </dgm:t>
    </dgm:pt>
    <dgm:pt modelId="{7C601D22-78B0-47B1-903F-54451476992C}" type="parTrans" cxnId="{40E0E317-44A4-4829-906E-A173F0C6A2B7}">
      <dgm:prSet/>
      <dgm:spPr/>
      <dgm:t>
        <a:bodyPr/>
        <a:lstStyle/>
        <a:p>
          <a:endParaRPr lang="en-US"/>
        </a:p>
      </dgm:t>
    </dgm:pt>
    <dgm:pt modelId="{7B21B57F-8440-4692-A1CC-1E4E937C6F30}" type="sibTrans" cxnId="{40E0E317-44A4-4829-906E-A173F0C6A2B7}">
      <dgm:prSet/>
      <dgm:spPr/>
      <dgm:t>
        <a:bodyPr/>
        <a:lstStyle/>
        <a:p>
          <a:endParaRPr lang="en-US"/>
        </a:p>
      </dgm:t>
    </dgm:pt>
    <dgm:pt modelId="{08A46B7D-2604-43FF-B330-5CCF01F3E580}">
      <dgm:prSet/>
      <dgm:spPr/>
      <dgm:t>
        <a:bodyPr/>
        <a:lstStyle/>
        <a:p>
          <a:pPr rtl="0"/>
          <a:r>
            <a:rPr lang="en-US" smtClean="0"/>
            <a:t>Volume force</a:t>
          </a:r>
          <a:endParaRPr lang="en-US"/>
        </a:p>
      </dgm:t>
    </dgm:pt>
    <dgm:pt modelId="{03B6EB1D-C675-4323-BDD5-1AB3B699B705}" type="parTrans" cxnId="{80D5119E-3BDF-4336-81A1-0A0101FF9F16}">
      <dgm:prSet/>
      <dgm:spPr/>
      <dgm:t>
        <a:bodyPr/>
        <a:lstStyle/>
        <a:p>
          <a:endParaRPr lang="en-US"/>
        </a:p>
      </dgm:t>
    </dgm:pt>
    <dgm:pt modelId="{DEBBB9C0-350D-44CC-84FC-E82CB5F11B90}" type="sibTrans" cxnId="{80D5119E-3BDF-4336-81A1-0A0101FF9F16}">
      <dgm:prSet/>
      <dgm:spPr/>
      <dgm:t>
        <a:bodyPr/>
        <a:lstStyle/>
        <a:p>
          <a:endParaRPr lang="en-US"/>
        </a:p>
      </dgm:t>
    </dgm:pt>
    <dgm:pt modelId="{34A71307-36C2-43BC-B48C-007388E4C9C6}">
      <dgm:prSet/>
      <dgm:spPr/>
      <dgm:t>
        <a:bodyPr/>
        <a:lstStyle/>
        <a:p>
          <a:pPr rtl="0"/>
          <a:r>
            <a:rPr lang="en-US" smtClean="0"/>
            <a:t>Swirl</a:t>
          </a:r>
          <a:endParaRPr lang="en-US"/>
        </a:p>
      </dgm:t>
    </dgm:pt>
    <dgm:pt modelId="{7699D527-00D5-4634-AD62-0CCB102B4ECB}" type="parTrans" cxnId="{9B088010-869D-4FD8-B5F5-0F693742EF68}">
      <dgm:prSet/>
      <dgm:spPr/>
      <dgm:t>
        <a:bodyPr/>
        <a:lstStyle/>
        <a:p>
          <a:endParaRPr lang="en-US"/>
        </a:p>
      </dgm:t>
    </dgm:pt>
    <dgm:pt modelId="{EF3481B7-79CE-4B17-A9DA-CB6365092E21}" type="sibTrans" cxnId="{9B088010-869D-4FD8-B5F5-0F693742EF68}">
      <dgm:prSet/>
      <dgm:spPr/>
      <dgm:t>
        <a:bodyPr/>
        <a:lstStyle/>
        <a:p>
          <a:endParaRPr lang="en-US"/>
        </a:p>
      </dgm:t>
    </dgm:pt>
    <dgm:pt modelId="{6484AE20-8301-42D7-91F6-EA5AADF2EDFB}" type="pres">
      <dgm:prSet presAssocID="{01F34B8D-7398-4ABF-92C5-37A124F269A7}" presName="Name0" presStyleCnt="0">
        <dgm:presLayoutVars>
          <dgm:dir/>
          <dgm:animLvl val="lvl"/>
          <dgm:resizeHandles val="exact"/>
        </dgm:presLayoutVars>
      </dgm:prSet>
      <dgm:spPr/>
      <dgm:t>
        <a:bodyPr/>
        <a:lstStyle/>
        <a:p>
          <a:endParaRPr lang="en-US"/>
        </a:p>
      </dgm:t>
    </dgm:pt>
    <dgm:pt modelId="{32FFA08E-A8A1-4A2C-BFDE-E06159E6CCFC}" type="pres">
      <dgm:prSet presAssocID="{7FA3F0DC-17F6-4CA0-B739-45FE5F722456}" presName="linNode" presStyleCnt="0"/>
      <dgm:spPr/>
    </dgm:pt>
    <dgm:pt modelId="{20FB7BCE-71F6-4AB5-9366-9DC05735B1AB}" type="pres">
      <dgm:prSet presAssocID="{7FA3F0DC-17F6-4CA0-B739-45FE5F722456}" presName="parentText" presStyleLbl="node1" presStyleIdx="0" presStyleCnt="3">
        <dgm:presLayoutVars>
          <dgm:chMax val="1"/>
          <dgm:bulletEnabled val="1"/>
        </dgm:presLayoutVars>
      </dgm:prSet>
      <dgm:spPr/>
      <dgm:t>
        <a:bodyPr/>
        <a:lstStyle/>
        <a:p>
          <a:endParaRPr lang="en-US"/>
        </a:p>
      </dgm:t>
    </dgm:pt>
    <dgm:pt modelId="{C3F1A48A-95BA-46D8-BE56-79F0B12EE83C}" type="pres">
      <dgm:prSet presAssocID="{7B21B57F-8440-4692-A1CC-1E4E937C6F30}" presName="sp" presStyleCnt="0"/>
      <dgm:spPr/>
    </dgm:pt>
    <dgm:pt modelId="{E1F1C812-662D-4EB3-A55F-2CAB27410FA4}" type="pres">
      <dgm:prSet presAssocID="{08A46B7D-2604-43FF-B330-5CCF01F3E580}" presName="linNode" presStyleCnt="0"/>
      <dgm:spPr/>
    </dgm:pt>
    <dgm:pt modelId="{0F8E2501-B801-426C-A874-33336C0A7E4E}" type="pres">
      <dgm:prSet presAssocID="{08A46B7D-2604-43FF-B330-5CCF01F3E580}" presName="parentText" presStyleLbl="node1" presStyleIdx="1" presStyleCnt="3">
        <dgm:presLayoutVars>
          <dgm:chMax val="1"/>
          <dgm:bulletEnabled val="1"/>
        </dgm:presLayoutVars>
      </dgm:prSet>
      <dgm:spPr/>
      <dgm:t>
        <a:bodyPr/>
        <a:lstStyle/>
        <a:p>
          <a:endParaRPr lang="en-US"/>
        </a:p>
      </dgm:t>
    </dgm:pt>
    <dgm:pt modelId="{125274A0-C74D-4E66-B9FC-BD1CC293E301}" type="pres">
      <dgm:prSet presAssocID="{DEBBB9C0-350D-44CC-84FC-E82CB5F11B90}" presName="sp" presStyleCnt="0"/>
      <dgm:spPr/>
    </dgm:pt>
    <dgm:pt modelId="{011E06E9-3935-4976-B6C6-459B026C7C5C}" type="pres">
      <dgm:prSet presAssocID="{34A71307-36C2-43BC-B48C-007388E4C9C6}" presName="linNode" presStyleCnt="0"/>
      <dgm:spPr/>
    </dgm:pt>
    <dgm:pt modelId="{9EA0214A-A1B7-4BCF-A38C-64E3ED5AABAF}" type="pres">
      <dgm:prSet presAssocID="{34A71307-36C2-43BC-B48C-007388E4C9C6}" presName="parentText" presStyleLbl="node1" presStyleIdx="2" presStyleCnt="3">
        <dgm:presLayoutVars>
          <dgm:chMax val="1"/>
          <dgm:bulletEnabled val="1"/>
        </dgm:presLayoutVars>
      </dgm:prSet>
      <dgm:spPr/>
      <dgm:t>
        <a:bodyPr/>
        <a:lstStyle/>
        <a:p>
          <a:endParaRPr lang="en-US"/>
        </a:p>
      </dgm:t>
    </dgm:pt>
  </dgm:ptLst>
  <dgm:cxnLst>
    <dgm:cxn modelId="{DF664C2C-D97B-443C-A7EF-42F8D104A7DC}" type="presOf" srcId="{7FA3F0DC-17F6-4CA0-B739-45FE5F722456}" destId="{20FB7BCE-71F6-4AB5-9366-9DC05735B1AB}" srcOrd="0" destOrd="0" presId="urn:microsoft.com/office/officeart/2005/8/layout/vList5"/>
    <dgm:cxn modelId="{B5E4EB9A-E383-4008-B177-6414DFE1B7AA}" type="presOf" srcId="{08A46B7D-2604-43FF-B330-5CCF01F3E580}" destId="{0F8E2501-B801-426C-A874-33336C0A7E4E}" srcOrd="0" destOrd="0" presId="urn:microsoft.com/office/officeart/2005/8/layout/vList5"/>
    <dgm:cxn modelId="{9B088010-869D-4FD8-B5F5-0F693742EF68}" srcId="{01F34B8D-7398-4ABF-92C5-37A124F269A7}" destId="{34A71307-36C2-43BC-B48C-007388E4C9C6}" srcOrd="2" destOrd="0" parTransId="{7699D527-00D5-4634-AD62-0CCB102B4ECB}" sibTransId="{EF3481B7-79CE-4B17-A9DA-CB6365092E21}"/>
    <dgm:cxn modelId="{80D5119E-3BDF-4336-81A1-0A0101FF9F16}" srcId="{01F34B8D-7398-4ABF-92C5-37A124F269A7}" destId="{08A46B7D-2604-43FF-B330-5CCF01F3E580}" srcOrd="1" destOrd="0" parTransId="{03B6EB1D-C675-4323-BDD5-1AB3B699B705}" sibTransId="{DEBBB9C0-350D-44CC-84FC-E82CB5F11B90}"/>
    <dgm:cxn modelId="{68DC02C2-93E2-4868-8472-D333A4D7EDC4}" type="presOf" srcId="{01F34B8D-7398-4ABF-92C5-37A124F269A7}" destId="{6484AE20-8301-42D7-91F6-EA5AADF2EDFB}" srcOrd="0" destOrd="0" presId="urn:microsoft.com/office/officeart/2005/8/layout/vList5"/>
    <dgm:cxn modelId="{DDE73564-6C97-4300-BA03-6A397E7F20AB}" type="presOf" srcId="{34A71307-36C2-43BC-B48C-007388E4C9C6}" destId="{9EA0214A-A1B7-4BCF-A38C-64E3ED5AABAF}" srcOrd="0" destOrd="0" presId="urn:microsoft.com/office/officeart/2005/8/layout/vList5"/>
    <dgm:cxn modelId="{40E0E317-44A4-4829-906E-A173F0C6A2B7}" srcId="{01F34B8D-7398-4ABF-92C5-37A124F269A7}" destId="{7FA3F0DC-17F6-4CA0-B739-45FE5F722456}" srcOrd="0" destOrd="0" parTransId="{7C601D22-78B0-47B1-903F-54451476992C}" sibTransId="{7B21B57F-8440-4692-A1CC-1E4E937C6F30}"/>
    <dgm:cxn modelId="{0B64E846-04A3-445F-BA87-4DD50C06DF35}" type="presParOf" srcId="{6484AE20-8301-42D7-91F6-EA5AADF2EDFB}" destId="{32FFA08E-A8A1-4A2C-BFDE-E06159E6CCFC}" srcOrd="0" destOrd="0" presId="urn:microsoft.com/office/officeart/2005/8/layout/vList5"/>
    <dgm:cxn modelId="{D261BE37-BA54-4DDE-9F64-B1428438E92E}" type="presParOf" srcId="{32FFA08E-A8A1-4A2C-BFDE-E06159E6CCFC}" destId="{20FB7BCE-71F6-4AB5-9366-9DC05735B1AB}" srcOrd="0" destOrd="0" presId="urn:microsoft.com/office/officeart/2005/8/layout/vList5"/>
    <dgm:cxn modelId="{D0F52E7B-AEBE-4ECF-B234-FE84A482BB58}" type="presParOf" srcId="{6484AE20-8301-42D7-91F6-EA5AADF2EDFB}" destId="{C3F1A48A-95BA-46D8-BE56-79F0B12EE83C}" srcOrd="1" destOrd="0" presId="urn:microsoft.com/office/officeart/2005/8/layout/vList5"/>
    <dgm:cxn modelId="{DC4A9A78-E81D-46D5-8B1E-C26D4606C5C1}" type="presParOf" srcId="{6484AE20-8301-42D7-91F6-EA5AADF2EDFB}" destId="{E1F1C812-662D-4EB3-A55F-2CAB27410FA4}" srcOrd="2" destOrd="0" presId="urn:microsoft.com/office/officeart/2005/8/layout/vList5"/>
    <dgm:cxn modelId="{5C8A5D6E-FF17-4CB3-8D93-6A60719F172F}" type="presParOf" srcId="{E1F1C812-662D-4EB3-A55F-2CAB27410FA4}" destId="{0F8E2501-B801-426C-A874-33336C0A7E4E}" srcOrd="0" destOrd="0" presId="urn:microsoft.com/office/officeart/2005/8/layout/vList5"/>
    <dgm:cxn modelId="{D37194A3-6166-4EDC-902A-0C51851C32E3}" type="presParOf" srcId="{6484AE20-8301-42D7-91F6-EA5AADF2EDFB}" destId="{125274A0-C74D-4E66-B9FC-BD1CC293E301}" srcOrd="3" destOrd="0" presId="urn:microsoft.com/office/officeart/2005/8/layout/vList5"/>
    <dgm:cxn modelId="{F2D9BA91-0F9F-4C89-B82B-185F3B4E38B2}" type="presParOf" srcId="{6484AE20-8301-42D7-91F6-EA5AADF2EDFB}" destId="{011E06E9-3935-4976-B6C6-459B026C7C5C}" srcOrd="4" destOrd="0" presId="urn:microsoft.com/office/officeart/2005/8/layout/vList5"/>
    <dgm:cxn modelId="{798C45A0-6E4D-44C3-A102-C2F3599F1D72}" type="presParOf" srcId="{011E06E9-3935-4976-B6C6-459B026C7C5C}" destId="{9EA0214A-A1B7-4BCF-A38C-64E3ED5AABA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D487F5-48B0-48D1-A3D7-A0228D58D728}" type="doc">
      <dgm:prSet loTypeId="urn:microsoft.com/office/officeart/2005/8/layout/hierarchy3" loCatId="relationship" qsTypeId="urn:microsoft.com/office/officeart/2005/8/quickstyle/simple1" qsCatId="simple" csTypeId="urn:microsoft.com/office/officeart/2005/8/colors/accent1_2" csCatId="accent1"/>
      <dgm:spPr/>
      <dgm:t>
        <a:bodyPr/>
        <a:lstStyle/>
        <a:p>
          <a:endParaRPr lang="en-US"/>
        </a:p>
      </dgm:t>
    </dgm:pt>
    <dgm:pt modelId="{92E3F85E-212D-4252-9CCA-E0D68FE66868}">
      <dgm:prSet/>
      <dgm:spPr/>
      <dgm:t>
        <a:bodyPr/>
        <a:lstStyle/>
        <a:p>
          <a:pPr rtl="0"/>
          <a:r>
            <a:rPr lang="en-US" dirty="0" smtClean="0"/>
            <a:t>The Movie</a:t>
          </a:r>
          <a:endParaRPr lang="en-US" dirty="0"/>
        </a:p>
      </dgm:t>
    </dgm:pt>
    <dgm:pt modelId="{D6FFD67E-3D7D-45DC-AB75-0D866AD809FB}" type="parTrans" cxnId="{7FE095BE-A894-4D01-B541-3ECDD5659874}">
      <dgm:prSet/>
      <dgm:spPr/>
      <dgm:t>
        <a:bodyPr/>
        <a:lstStyle/>
        <a:p>
          <a:endParaRPr lang="en-US"/>
        </a:p>
      </dgm:t>
    </dgm:pt>
    <dgm:pt modelId="{7F946BB4-353E-4C11-9156-01CBBCA594DD}" type="sibTrans" cxnId="{7FE095BE-A894-4D01-B541-3ECDD5659874}">
      <dgm:prSet/>
      <dgm:spPr/>
      <dgm:t>
        <a:bodyPr/>
        <a:lstStyle/>
        <a:p>
          <a:endParaRPr lang="en-US"/>
        </a:p>
      </dgm:t>
    </dgm:pt>
    <dgm:pt modelId="{022FF60E-428B-4CD2-A16C-A05B6BC58B00}">
      <dgm:prSet/>
      <dgm:spPr/>
      <dgm:t>
        <a:bodyPr/>
        <a:lstStyle/>
        <a:p>
          <a:pPr rtl="0"/>
          <a:r>
            <a:rPr lang="en-US" smtClean="0"/>
            <a:t>368s start of animation, only body force</a:t>
          </a:r>
          <a:endParaRPr lang="en-US"/>
        </a:p>
      </dgm:t>
    </dgm:pt>
    <dgm:pt modelId="{C33A59F7-7BEF-4A72-994A-9721DC373083}" type="parTrans" cxnId="{27C080D0-48D4-4100-8BC4-F3D5F0BBD16D}">
      <dgm:prSet/>
      <dgm:spPr/>
      <dgm:t>
        <a:bodyPr/>
        <a:lstStyle/>
        <a:p>
          <a:endParaRPr lang="en-US"/>
        </a:p>
      </dgm:t>
    </dgm:pt>
    <dgm:pt modelId="{86ED954E-DFD5-4CF8-B48F-5DA3704623DB}" type="sibTrans" cxnId="{27C080D0-48D4-4100-8BC4-F3D5F0BBD16D}">
      <dgm:prSet/>
      <dgm:spPr/>
      <dgm:t>
        <a:bodyPr/>
        <a:lstStyle/>
        <a:p>
          <a:endParaRPr lang="en-US"/>
        </a:p>
      </dgm:t>
    </dgm:pt>
    <dgm:pt modelId="{A42F376E-A040-4E4F-948C-820F433272F9}">
      <dgm:prSet/>
      <dgm:spPr/>
      <dgm:t>
        <a:bodyPr/>
        <a:lstStyle/>
        <a:p>
          <a:pPr rtl="0"/>
          <a:r>
            <a:rPr lang="en-US" dirty="0" smtClean="0"/>
            <a:t>493s swirl added</a:t>
          </a:r>
          <a:endParaRPr lang="en-US" dirty="0"/>
        </a:p>
      </dgm:t>
    </dgm:pt>
    <dgm:pt modelId="{82EF71DD-86AD-4CBF-9A9D-4411DCA299F4}" type="parTrans" cxnId="{3B35A5E0-13F5-4240-B6F0-988F8D85F07F}">
      <dgm:prSet/>
      <dgm:spPr/>
      <dgm:t>
        <a:bodyPr/>
        <a:lstStyle/>
        <a:p>
          <a:endParaRPr lang="en-US"/>
        </a:p>
      </dgm:t>
    </dgm:pt>
    <dgm:pt modelId="{91040163-CD91-44C3-8C78-AEE20F579BA8}" type="sibTrans" cxnId="{3B35A5E0-13F5-4240-B6F0-988F8D85F07F}">
      <dgm:prSet/>
      <dgm:spPr/>
      <dgm:t>
        <a:bodyPr/>
        <a:lstStyle/>
        <a:p>
          <a:endParaRPr lang="en-US"/>
        </a:p>
      </dgm:t>
    </dgm:pt>
    <dgm:pt modelId="{FC965772-4667-44DC-9C42-0A502E2E107C}">
      <dgm:prSet/>
      <dgm:spPr/>
      <dgm:t>
        <a:bodyPr/>
        <a:lstStyle/>
        <a:p>
          <a:pPr rtl="0"/>
          <a:r>
            <a:rPr lang="en-US" dirty="0" smtClean="0"/>
            <a:t>540s inertial resistance added and body force increased</a:t>
          </a:r>
          <a:endParaRPr lang="en-US" dirty="0"/>
        </a:p>
      </dgm:t>
    </dgm:pt>
    <dgm:pt modelId="{BFD21C59-516E-49D1-AB05-FA33F18CC63C}" type="parTrans" cxnId="{B2A354D8-4968-4CF2-A190-370BDE8183AA}">
      <dgm:prSet/>
      <dgm:spPr/>
      <dgm:t>
        <a:bodyPr/>
        <a:lstStyle/>
        <a:p>
          <a:endParaRPr lang="en-US"/>
        </a:p>
      </dgm:t>
    </dgm:pt>
    <dgm:pt modelId="{91F6C3C8-5BFA-4311-9AE4-652CEAED9E9E}" type="sibTrans" cxnId="{B2A354D8-4968-4CF2-A190-370BDE8183AA}">
      <dgm:prSet/>
      <dgm:spPr/>
      <dgm:t>
        <a:bodyPr/>
        <a:lstStyle/>
        <a:p>
          <a:endParaRPr lang="en-US"/>
        </a:p>
      </dgm:t>
    </dgm:pt>
    <dgm:pt modelId="{EA1137B7-E1DD-47F2-9D42-F802334D6EF6}">
      <dgm:prSet/>
      <dgm:spPr/>
      <dgm:t>
        <a:bodyPr/>
        <a:lstStyle/>
        <a:p>
          <a:pPr rtl="0"/>
          <a:r>
            <a:rPr lang="en-US" smtClean="0"/>
            <a:t>580s end of animation</a:t>
          </a:r>
          <a:endParaRPr lang="en-US"/>
        </a:p>
      </dgm:t>
    </dgm:pt>
    <dgm:pt modelId="{3F413947-13C1-404C-ACD8-31805FC6E71C}" type="parTrans" cxnId="{2F5DDBAA-9B56-46FF-93A7-1A55CA3D786B}">
      <dgm:prSet/>
      <dgm:spPr/>
      <dgm:t>
        <a:bodyPr/>
        <a:lstStyle/>
        <a:p>
          <a:endParaRPr lang="en-US"/>
        </a:p>
      </dgm:t>
    </dgm:pt>
    <dgm:pt modelId="{B4A96015-3FCC-4B3B-959B-FC1AA85AE54F}" type="sibTrans" cxnId="{2F5DDBAA-9B56-46FF-93A7-1A55CA3D786B}">
      <dgm:prSet/>
      <dgm:spPr/>
      <dgm:t>
        <a:bodyPr/>
        <a:lstStyle/>
        <a:p>
          <a:endParaRPr lang="en-US"/>
        </a:p>
      </dgm:t>
    </dgm:pt>
    <dgm:pt modelId="{8EBDD2EE-A46C-413C-B60D-95C3E256BA62}" type="pres">
      <dgm:prSet presAssocID="{E1D487F5-48B0-48D1-A3D7-A0228D58D728}" presName="diagram" presStyleCnt="0">
        <dgm:presLayoutVars>
          <dgm:chPref val="1"/>
          <dgm:dir/>
          <dgm:animOne val="branch"/>
          <dgm:animLvl val="lvl"/>
          <dgm:resizeHandles/>
        </dgm:presLayoutVars>
      </dgm:prSet>
      <dgm:spPr/>
      <dgm:t>
        <a:bodyPr/>
        <a:lstStyle/>
        <a:p>
          <a:endParaRPr lang="en-US"/>
        </a:p>
      </dgm:t>
    </dgm:pt>
    <dgm:pt modelId="{F1543BBC-5E77-4D64-AC13-CFD690FCABDF}" type="pres">
      <dgm:prSet presAssocID="{92E3F85E-212D-4252-9CCA-E0D68FE66868}" presName="root" presStyleCnt="0"/>
      <dgm:spPr/>
    </dgm:pt>
    <dgm:pt modelId="{D64533D8-7FCA-4DC7-AD22-D40018D513E6}" type="pres">
      <dgm:prSet presAssocID="{92E3F85E-212D-4252-9CCA-E0D68FE66868}" presName="rootComposite" presStyleCnt="0"/>
      <dgm:spPr/>
    </dgm:pt>
    <dgm:pt modelId="{9224D561-B4D5-48EF-BDC1-3E676505865F}" type="pres">
      <dgm:prSet presAssocID="{92E3F85E-212D-4252-9CCA-E0D68FE66868}" presName="rootText" presStyleLbl="node1" presStyleIdx="0" presStyleCnt="1"/>
      <dgm:spPr/>
      <dgm:t>
        <a:bodyPr/>
        <a:lstStyle/>
        <a:p>
          <a:endParaRPr lang="en-US"/>
        </a:p>
      </dgm:t>
    </dgm:pt>
    <dgm:pt modelId="{0A687875-E558-4D34-925A-7D3B08145DE9}" type="pres">
      <dgm:prSet presAssocID="{92E3F85E-212D-4252-9CCA-E0D68FE66868}" presName="rootConnector" presStyleLbl="node1" presStyleIdx="0" presStyleCnt="1"/>
      <dgm:spPr/>
      <dgm:t>
        <a:bodyPr/>
        <a:lstStyle/>
        <a:p>
          <a:endParaRPr lang="en-US"/>
        </a:p>
      </dgm:t>
    </dgm:pt>
    <dgm:pt modelId="{A8AFBE3C-7F04-4174-A4C1-6641F0B09B91}" type="pres">
      <dgm:prSet presAssocID="{92E3F85E-212D-4252-9CCA-E0D68FE66868}" presName="childShape" presStyleCnt="0"/>
      <dgm:spPr/>
    </dgm:pt>
    <dgm:pt modelId="{887336EF-E5A2-45A9-9DE1-FFC0132B4719}" type="pres">
      <dgm:prSet presAssocID="{C33A59F7-7BEF-4A72-994A-9721DC373083}" presName="Name13" presStyleLbl="parChTrans1D2" presStyleIdx="0" presStyleCnt="4"/>
      <dgm:spPr/>
      <dgm:t>
        <a:bodyPr/>
        <a:lstStyle/>
        <a:p>
          <a:endParaRPr lang="en-US"/>
        </a:p>
      </dgm:t>
    </dgm:pt>
    <dgm:pt modelId="{CE15F17D-07A9-4AAA-BE1D-94E64C72213E}" type="pres">
      <dgm:prSet presAssocID="{022FF60E-428B-4CD2-A16C-A05B6BC58B00}" presName="childText" presStyleLbl="bgAcc1" presStyleIdx="0" presStyleCnt="4">
        <dgm:presLayoutVars>
          <dgm:bulletEnabled val="1"/>
        </dgm:presLayoutVars>
      </dgm:prSet>
      <dgm:spPr/>
      <dgm:t>
        <a:bodyPr/>
        <a:lstStyle/>
        <a:p>
          <a:endParaRPr lang="en-US"/>
        </a:p>
      </dgm:t>
    </dgm:pt>
    <dgm:pt modelId="{36606826-CE87-4861-8B1C-E56318B1452C}" type="pres">
      <dgm:prSet presAssocID="{82EF71DD-86AD-4CBF-9A9D-4411DCA299F4}" presName="Name13" presStyleLbl="parChTrans1D2" presStyleIdx="1" presStyleCnt="4"/>
      <dgm:spPr/>
      <dgm:t>
        <a:bodyPr/>
        <a:lstStyle/>
        <a:p>
          <a:endParaRPr lang="en-US"/>
        </a:p>
      </dgm:t>
    </dgm:pt>
    <dgm:pt modelId="{EF83479B-3539-4695-A871-EA00644B20DC}" type="pres">
      <dgm:prSet presAssocID="{A42F376E-A040-4E4F-948C-820F433272F9}" presName="childText" presStyleLbl="bgAcc1" presStyleIdx="1" presStyleCnt="4">
        <dgm:presLayoutVars>
          <dgm:bulletEnabled val="1"/>
        </dgm:presLayoutVars>
      </dgm:prSet>
      <dgm:spPr/>
      <dgm:t>
        <a:bodyPr/>
        <a:lstStyle/>
        <a:p>
          <a:endParaRPr lang="en-US"/>
        </a:p>
      </dgm:t>
    </dgm:pt>
    <dgm:pt modelId="{9DEA8F47-AFE8-4694-855A-8608F72B1EB8}" type="pres">
      <dgm:prSet presAssocID="{BFD21C59-516E-49D1-AB05-FA33F18CC63C}" presName="Name13" presStyleLbl="parChTrans1D2" presStyleIdx="2" presStyleCnt="4"/>
      <dgm:spPr/>
      <dgm:t>
        <a:bodyPr/>
        <a:lstStyle/>
        <a:p>
          <a:endParaRPr lang="en-US"/>
        </a:p>
      </dgm:t>
    </dgm:pt>
    <dgm:pt modelId="{BC8FF089-79DD-4F9B-9B3B-AE1C9B4DBD03}" type="pres">
      <dgm:prSet presAssocID="{FC965772-4667-44DC-9C42-0A502E2E107C}" presName="childText" presStyleLbl="bgAcc1" presStyleIdx="2" presStyleCnt="4">
        <dgm:presLayoutVars>
          <dgm:bulletEnabled val="1"/>
        </dgm:presLayoutVars>
      </dgm:prSet>
      <dgm:spPr/>
      <dgm:t>
        <a:bodyPr/>
        <a:lstStyle/>
        <a:p>
          <a:endParaRPr lang="en-US"/>
        </a:p>
      </dgm:t>
    </dgm:pt>
    <dgm:pt modelId="{1E44FFE4-66A1-4310-9312-3DC2AF91E079}" type="pres">
      <dgm:prSet presAssocID="{3F413947-13C1-404C-ACD8-31805FC6E71C}" presName="Name13" presStyleLbl="parChTrans1D2" presStyleIdx="3" presStyleCnt="4"/>
      <dgm:spPr/>
      <dgm:t>
        <a:bodyPr/>
        <a:lstStyle/>
        <a:p>
          <a:endParaRPr lang="en-US"/>
        </a:p>
      </dgm:t>
    </dgm:pt>
    <dgm:pt modelId="{59D787D2-4087-4721-AB44-ECC8AED85AE8}" type="pres">
      <dgm:prSet presAssocID="{EA1137B7-E1DD-47F2-9D42-F802334D6EF6}" presName="childText" presStyleLbl="bgAcc1" presStyleIdx="3" presStyleCnt="4">
        <dgm:presLayoutVars>
          <dgm:bulletEnabled val="1"/>
        </dgm:presLayoutVars>
      </dgm:prSet>
      <dgm:spPr/>
      <dgm:t>
        <a:bodyPr/>
        <a:lstStyle/>
        <a:p>
          <a:endParaRPr lang="en-US"/>
        </a:p>
      </dgm:t>
    </dgm:pt>
  </dgm:ptLst>
  <dgm:cxnLst>
    <dgm:cxn modelId="{0536A16A-173A-43DA-AE88-86CBA8758B02}" type="presOf" srcId="{82EF71DD-86AD-4CBF-9A9D-4411DCA299F4}" destId="{36606826-CE87-4861-8B1C-E56318B1452C}" srcOrd="0" destOrd="0" presId="urn:microsoft.com/office/officeart/2005/8/layout/hierarchy3"/>
    <dgm:cxn modelId="{C7E3D781-3E44-4B1D-B928-F77BF62E9A80}" type="presOf" srcId="{92E3F85E-212D-4252-9CCA-E0D68FE66868}" destId="{9224D561-B4D5-48EF-BDC1-3E676505865F}" srcOrd="0" destOrd="0" presId="urn:microsoft.com/office/officeart/2005/8/layout/hierarchy3"/>
    <dgm:cxn modelId="{B2A354D8-4968-4CF2-A190-370BDE8183AA}" srcId="{92E3F85E-212D-4252-9CCA-E0D68FE66868}" destId="{FC965772-4667-44DC-9C42-0A502E2E107C}" srcOrd="2" destOrd="0" parTransId="{BFD21C59-516E-49D1-AB05-FA33F18CC63C}" sibTransId="{91F6C3C8-5BFA-4311-9AE4-652CEAED9E9E}"/>
    <dgm:cxn modelId="{5D50B035-3207-4ECE-AF84-510863A99391}" type="presOf" srcId="{BFD21C59-516E-49D1-AB05-FA33F18CC63C}" destId="{9DEA8F47-AFE8-4694-855A-8608F72B1EB8}" srcOrd="0" destOrd="0" presId="urn:microsoft.com/office/officeart/2005/8/layout/hierarchy3"/>
    <dgm:cxn modelId="{3353CC6E-FA54-4851-A6C0-2F3C14BDB1BC}" type="presOf" srcId="{3F413947-13C1-404C-ACD8-31805FC6E71C}" destId="{1E44FFE4-66A1-4310-9312-3DC2AF91E079}" srcOrd="0" destOrd="0" presId="urn:microsoft.com/office/officeart/2005/8/layout/hierarchy3"/>
    <dgm:cxn modelId="{C5024934-4417-44A9-8D1C-79533E99AFB4}" type="presOf" srcId="{E1D487F5-48B0-48D1-A3D7-A0228D58D728}" destId="{8EBDD2EE-A46C-413C-B60D-95C3E256BA62}" srcOrd="0" destOrd="0" presId="urn:microsoft.com/office/officeart/2005/8/layout/hierarchy3"/>
    <dgm:cxn modelId="{27C080D0-48D4-4100-8BC4-F3D5F0BBD16D}" srcId="{92E3F85E-212D-4252-9CCA-E0D68FE66868}" destId="{022FF60E-428B-4CD2-A16C-A05B6BC58B00}" srcOrd="0" destOrd="0" parTransId="{C33A59F7-7BEF-4A72-994A-9721DC373083}" sibTransId="{86ED954E-DFD5-4CF8-B48F-5DA3704623DB}"/>
    <dgm:cxn modelId="{3B35A5E0-13F5-4240-B6F0-988F8D85F07F}" srcId="{92E3F85E-212D-4252-9CCA-E0D68FE66868}" destId="{A42F376E-A040-4E4F-948C-820F433272F9}" srcOrd="1" destOrd="0" parTransId="{82EF71DD-86AD-4CBF-9A9D-4411DCA299F4}" sibTransId="{91040163-CD91-44C3-8C78-AEE20F579BA8}"/>
    <dgm:cxn modelId="{FDC06264-38E2-4209-9A10-3B5D326D3175}" type="presOf" srcId="{C33A59F7-7BEF-4A72-994A-9721DC373083}" destId="{887336EF-E5A2-45A9-9DE1-FFC0132B4719}" srcOrd="0" destOrd="0" presId="urn:microsoft.com/office/officeart/2005/8/layout/hierarchy3"/>
    <dgm:cxn modelId="{6E81B5EE-5DA9-4CD0-BB48-1FE0A6419DE1}" type="presOf" srcId="{EA1137B7-E1DD-47F2-9D42-F802334D6EF6}" destId="{59D787D2-4087-4721-AB44-ECC8AED85AE8}" srcOrd="0" destOrd="0" presId="urn:microsoft.com/office/officeart/2005/8/layout/hierarchy3"/>
    <dgm:cxn modelId="{0B4F2401-A42F-4E3A-9846-051298C99533}" type="presOf" srcId="{FC965772-4667-44DC-9C42-0A502E2E107C}" destId="{BC8FF089-79DD-4F9B-9B3B-AE1C9B4DBD03}" srcOrd="0" destOrd="0" presId="urn:microsoft.com/office/officeart/2005/8/layout/hierarchy3"/>
    <dgm:cxn modelId="{2F5DDBAA-9B56-46FF-93A7-1A55CA3D786B}" srcId="{92E3F85E-212D-4252-9CCA-E0D68FE66868}" destId="{EA1137B7-E1DD-47F2-9D42-F802334D6EF6}" srcOrd="3" destOrd="0" parTransId="{3F413947-13C1-404C-ACD8-31805FC6E71C}" sibTransId="{B4A96015-3FCC-4B3B-959B-FC1AA85AE54F}"/>
    <dgm:cxn modelId="{7FE095BE-A894-4D01-B541-3ECDD5659874}" srcId="{E1D487F5-48B0-48D1-A3D7-A0228D58D728}" destId="{92E3F85E-212D-4252-9CCA-E0D68FE66868}" srcOrd="0" destOrd="0" parTransId="{D6FFD67E-3D7D-45DC-AB75-0D866AD809FB}" sibTransId="{7F946BB4-353E-4C11-9156-01CBBCA594DD}"/>
    <dgm:cxn modelId="{BECB746F-BCA6-4259-AC90-CA82D7B66AE0}" type="presOf" srcId="{A42F376E-A040-4E4F-948C-820F433272F9}" destId="{EF83479B-3539-4695-A871-EA00644B20DC}" srcOrd="0" destOrd="0" presId="urn:microsoft.com/office/officeart/2005/8/layout/hierarchy3"/>
    <dgm:cxn modelId="{64A67164-E153-4903-AE26-5FFC0E0C82F3}" type="presOf" srcId="{022FF60E-428B-4CD2-A16C-A05B6BC58B00}" destId="{CE15F17D-07A9-4AAA-BE1D-94E64C72213E}" srcOrd="0" destOrd="0" presId="urn:microsoft.com/office/officeart/2005/8/layout/hierarchy3"/>
    <dgm:cxn modelId="{1A8D4F0F-5B16-4B42-81A0-2EC443E1B02B}" type="presOf" srcId="{92E3F85E-212D-4252-9CCA-E0D68FE66868}" destId="{0A687875-E558-4D34-925A-7D3B08145DE9}" srcOrd="1" destOrd="0" presId="urn:microsoft.com/office/officeart/2005/8/layout/hierarchy3"/>
    <dgm:cxn modelId="{1FCB078C-8031-424D-B166-1463442F0387}" type="presParOf" srcId="{8EBDD2EE-A46C-413C-B60D-95C3E256BA62}" destId="{F1543BBC-5E77-4D64-AC13-CFD690FCABDF}" srcOrd="0" destOrd="0" presId="urn:microsoft.com/office/officeart/2005/8/layout/hierarchy3"/>
    <dgm:cxn modelId="{A526E08B-BD88-4DC0-8F38-142DDCA32FEB}" type="presParOf" srcId="{F1543BBC-5E77-4D64-AC13-CFD690FCABDF}" destId="{D64533D8-7FCA-4DC7-AD22-D40018D513E6}" srcOrd="0" destOrd="0" presId="urn:microsoft.com/office/officeart/2005/8/layout/hierarchy3"/>
    <dgm:cxn modelId="{2BA08A3F-529B-4059-838B-31FBF993396E}" type="presParOf" srcId="{D64533D8-7FCA-4DC7-AD22-D40018D513E6}" destId="{9224D561-B4D5-48EF-BDC1-3E676505865F}" srcOrd="0" destOrd="0" presId="urn:microsoft.com/office/officeart/2005/8/layout/hierarchy3"/>
    <dgm:cxn modelId="{47D4F2DD-111D-4FCD-AD08-CC3D126CFF47}" type="presParOf" srcId="{D64533D8-7FCA-4DC7-AD22-D40018D513E6}" destId="{0A687875-E558-4D34-925A-7D3B08145DE9}" srcOrd="1" destOrd="0" presId="urn:microsoft.com/office/officeart/2005/8/layout/hierarchy3"/>
    <dgm:cxn modelId="{4EF22ED6-E7C5-48F1-880D-9B9EE99B1200}" type="presParOf" srcId="{F1543BBC-5E77-4D64-AC13-CFD690FCABDF}" destId="{A8AFBE3C-7F04-4174-A4C1-6641F0B09B91}" srcOrd="1" destOrd="0" presId="urn:microsoft.com/office/officeart/2005/8/layout/hierarchy3"/>
    <dgm:cxn modelId="{769E4DDF-27FE-466C-BFC8-613F369A3B03}" type="presParOf" srcId="{A8AFBE3C-7F04-4174-A4C1-6641F0B09B91}" destId="{887336EF-E5A2-45A9-9DE1-FFC0132B4719}" srcOrd="0" destOrd="0" presId="urn:microsoft.com/office/officeart/2005/8/layout/hierarchy3"/>
    <dgm:cxn modelId="{948BA52C-ACFD-4DEC-8873-7FBA22D1EE94}" type="presParOf" srcId="{A8AFBE3C-7F04-4174-A4C1-6641F0B09B91}" destId="{CE15F17D-07A9-4AAA-BE1D-94E64C72213E}" srcOrd="1" destOrd="0" presId="urn:microsoft.com/office/officeart/2005/8/layout/hierarchy3"/>
    <dgm:cxn modelId="{7D1D585D-59FC-41F0-A1C5-96E31C12C157}" type="presParOf" srcId="{A8AFBE3C-7F04-4174-A4C1-6641F0B09B91}" destId="{36606826-CE87-4861-8B1C-E56318B1452C}" srcOrd="2" destOrd="0" presId="urn:microsoft.com/office/officeart/2005/8/layout/hierarchy3"/>
    <dgm:cxn modelId="{A7BFDC49-72B2-4A81-8EC3-F42F4E6BEC66}" type="presParOf" srcId="{A8AFBE3C-7F04-4174-A4C1-6641F0B09B91}" destId="{EF83479B-3539-4695-A871-EA00644B20DC}" srcOrd="3" destOrd="0" presId="urn:microsoft.com/office/officeart/2005/8/layout/hierarchy3"/>
    <dgm:cxn modelId="{88A9107F-4CA2-44F0-85E8-6B3B854A48E5}" type="presParOf" srcId="{A8AFBE3C-7F04-4174-A4C1-6641F0B09B91}" destId="{9DEA8F47-AFE8-4694-855A-8608F72B1EB8}" srcOrd="4" destOrd="0" presId="urn:microsoft.com/office/officeart/2005/8/layout/hierarchy3"/>
    <dgm:cxn modelId="{090B4BC9-0D10-4A0F-8CD2-38ED69CBF7FE}" type="presParOf" srcId="{A8AFBE3C-7F04-4174-A4C1-6641F0B09B91}" destId="{BC8FF089-79DD-4F9B-9B3B-AE1C9B4DBD03}" srcOrd="5" destOrd="0" presId="urn:microsoft.com/office/officeart/2005/8/layout/hierarchy3"/>
    <dgm:cxn modelId="{413CE01E-00F3-4B87-87CF-880AE20F626A}" type="presParOf" srcId="{A8AFBE3C-7F04-4174-A4C1-6641F0B09B91}" destId="{1E44FFE4-66A1-4310-9312-3DC2AF91E079}" srcOrd="6" destOrd="0" presId="urn:microsoft.com/office/officeart/2005/8/layout/hierarchy3"/>
    <dgm:cxn modelId="{1F11D31B-18FB-4E64-A04B-FCA1D4639EBB}" type="presParOf" srcId="{A8AFBE3C-7F04-4174-A4C1-6641F0B09B91}" destId="{59D787D2-4087-4721-AB44-ECC8AED85AE8}"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0D15E4-271F-416C-984E-764B2C6427E2}"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3C51AD5E-F8FD-40F4-A9BB-AC69D3204429}">
      <dgm:prSet/>
      <dgm:spPr/>
      <dgm:t>
        <a:bodyPr/>
        <a:lstStyle/>
        <a:p>
          <a:pPr rtl="0"/>
          <a:r>
            <a:rPr lang="en-US" smtClean="0"/>
            <a:t>Vertical organization</a:t>
          </a:r>
          <a:endParaRPr lang="en-US"/>
        </a:p>
      </dgm:t>
    </dgm:pt>
    <dgm:pt modelId="{48A0D90D-9E52-4121-8E8E-09C4FAAD0571}" type="parTrans" cxnId="{DE6A3603-5EB2-48D5-B9A3-B292439B0E95}">
      <dgm:prSet/>
      <dgm:spPr/>
      <dgm:t>
        <a:bodyPr/>
        <a:lstStyle/>
        <a:p>
          <a:endParaRPr lang="en-US"/>
        </a:p>
      </dgm:t>
    </dgm:pt>
    <dgm:pt modelId="{5AA349D2-99F4-4CB2-9B33-4614485A00E1}" type="sibTrans" cxnId="{DE6A3603-5EB2-48D5-B9A3-B292439B0E95}">
      <dgm:prSet/>
      <dgm:spPr/>
      <dgm:t>
        <a:bodyPr/>
        <a:lstStyle/>
        <a:p>
          <a:endParaRPr lang="en-US"/>
        </a:p>
      </dgm:t>
    </dgm:pt>
    <dgm:pt modelId="{E26EDA1F-6BCD-48A3-98EE-2B92CB0B9872}">
      <dgm:prSet/>
      <dgm:spPr/>
      <dgm:t>
        <a:bodyPr/>
        <a:lstStyle/>
        <a:p>
          <a:pPr rtl="0"/>
          <a:r>
            <a:rPr lang="en-US" smtClean="0"/>
            <a:t>Horizontal structure</a:t>
          </a:r>
          <a:endParaRPr lang="en-US"/>
        </a:p>
      </dgm:t>
    </dgm:pt>
    <dgm:pt modelId="{15D9DDC9-9C95-461E-AD35-FD08EAF7CD81}" type="parTrans" cxnId="{50C627BA-6FF6-450F-B395-F13E80138C57}">
      <dgm:prSet/>
      <dgm:spPr/>
      <dgm:t>
        <a:bodyPr/>
        <a:lstStyle/>
        <a:p>
          <a:endParaRPr lang="en-US"/>
        </a:p>
      </dgm:t>
    </dgm:pt>
    <dgm:pt modelId="{2375A5E8-B0C7-4AF2-9A3D-EA66741AB92A}" type="sibTrans" cxnId="{50C627BA-6FF6-450F-B395-F13E80138C57}">
      <dgm:prSet/>
      <dgm:spPr/>
      <dgm:t>
        <a:bodyPr/>
        <a:lstStyle/>
        <a:p>
          <a:endParaRPr lang="en-US"/>
        </a:p>
      </dgm:t>
    </dgm:pt>
    <dgm:pt modelId="{E6C5A6C4-AE10-46DC-94CC-1B87C7824871}">
      <dgm:prSet/>
      <dgm:spPr/>
      <dgm:t>
        <a:bodyPr/>
        <a:lstStyle/>
        <a:p>
          <a:pPr rtl="0"/>
          <a:r>
            <a:rPr lang="en-US" smtClean="0"/>
            <a:t>Vertical differentiation</a:t>
          </a:r>
          <a:endParaRPr lang="en-US"/>
        </a:p>
      </dgm:t>
    </dgm:pt>
    <dgm:pt modelId="{DC55EB73-1C95-4706-934A-3AD082343895}" type="parTrans" cxnId="{A6A5F6E7-5D88-466B-BAFA-07EBD3F75A3F}">
      <dgm:prSet/>
      <dgm:spPr/>
      <dgm:t>
        <a:bodyPr/>
        <a:lstStyle/>
        <a:p>
          <a:endParaRPr lang="en-US"/>
        </a:p>
      </dgm:t>
    </dgm:pt>
    <dgm:pt modelId="{A320B84E-45F2-4458-805C-C7DB04E549A7}" type="sibTrans" cxnId="{A6A5F6E7-5D88-466B-BAFA-07EBD3F75A3F}">
      <dgm:prSet/>
      <dgm:spPr/>
      <dgm:t>
        <a:bodyPr/>
        <a:lstStyle/>
        <a:p>
          <a:endParaRPr lang="en-US"/>
        </a:p>
      </dgm:t>
    </dgm:pt>
    <dgm:pt modelId="{FD9C48DF-27C6-4E1E-ABA1-1CE3BA19779A}">
      <dgm:prSet/>
      <dgm:spPr/>
      <dgm:t>
        <a:bodyPr/>
        <a:lstStyle/>
        <a:p>
          <a:pPr rtl="0"/>
          <a:r>
            <a:rPr lang="en-US" smtClean="0"/>
            <a:t>Overall differentiation</a:t>
          </a:r>
          <a:endParaRPr lang="en-US"/>
        </a:p>
      </dgm:t>
    </dgm:pt>
    <dgm:pt modelId="{4B00588B-F520-4546-9F67-E8CBFA773AC9}" type="parTrans" cxnId="{E0332855-05E2-48FB-BBFE-8F2C0418EB03}">
      <dgm:prSet/>
      <dgm:spPr/>
      <dgm:t>
        <a:bodyPr/>
        <a:lstStyle/>
        <a:p>
          <a:endParaRPr lang="en-US"/>
        </a:p>
      </dgm:t>
    </dgm:pt>
    <dgm:pt modelId="{7F0EFA91-7823-4364-BEC1-76E4F077A234}" type="sibTrans" cxnId="{E0332855-05E2-48FB-BBFE-8F2C0418EB03}">
      <dgm:prSet/>
      <dgm:spPr/>
      <dgm:t>
        <a:bodyPr/>
        <a:lstStyle/>
        <a:p>
          <a:endParaRPr lang="en-US"/>
        </a:p>
      </dgm:t>
    </dgm:pt>
    <dgm:pt modelId="{6C4532C3-4DC0-472F-B4A0-8BB3BCA18EE9}">
      <dgm:prSet/>
      <dgm:spPr/>
      <dgm:t>
        <a:bodyPr/>
        <a:lstStyle/>
        <a:p>
          <a:pPr rtl="0"/>
          <a:r>
            <a:rPr lang="en-US" smtClean="0"/>
            <a:t>ACS model adherence to current design</a:t>
          </a:r>
          <a:endParaRPr lang="en-US"/>
        </a:p>
      </dgm:t>
    </dgm:pt>
    <dgm:pt modelId="{90C86C48-6095-48B5-9D88-B5EE02CB1244}" type="parTrans" cxnId="{D33612DA-E21B-4675-8AA9-538721A49544}">
      <dgm:prSet/>
      <dgm:spPr/>
      <dgm:t>
        <a:bodyPr/>
        <a:lstStyle/>
        <a:p>
          <a:endParaRPr lang="en-US"/>
        </a:p>
      </dgm:t>
    </dgm:pt>
    <dgm:pt modelId="{AC2B72CD-A779-491E-A587-14E17953E90E}" type="sibTrans" cxnId="{D33612DA-E21B-4675-8AA9-538721A49544}">
      <dgm:prSet/>
      <dgm:spPr/>
      <dgm:t>
        <a:bodyPr/>
        <a:lstStyle/>
        <a:p>
          <a:endParaRPr lang="en-US"/>
        </a:p>
      </dgm:t>
    </dgm:pt>
    <dgm:pt modelId="{C816C3B6-2B71-46BD-AF2F-907DE0DF52DF}" type="pres">
      <dgm:prSet presAssocID="{B70D15E4-271F-416C-984E-764B2C6427E2}" presName="Name0" presStyleCnt="0">
        <dgm:presLayoutVars>
          <dgm:dir/>
          <dgm:animLvl val="lvl"/>
          <dgm:resizeHandles val="exact"/>
        </dgm:presLayoutVars>
      </dgm:prSet>
      <dgm:spPr/>
      <dgm:t>
        <a:bodyPr/>
        <a:lstStyle/>
        <a:p>
          <a:endParaRPr lang="en-US"/>
        </a:p>
      </dgm:t>
    </dgm:pt>
    <dgm:pt modelId="{102B2528-671C-478A-A88E-1816ADF32BD0}" type="pres">
      <dgm:prSet presAssocID="{3C51AD5E-F8FD-40F4-A9BB-AC69D3204429}" presName="linNode" presStyleCnt="0"/>
      <dgm:spPr/>
    </dgm:pt>
    <dgm:pt modelId="{7D6ABFAE-9286-4732-AB67-A57DA1E8FCF2}" type="pres">
      <dgm:prSet presAssocID="{3C51AD5E-F8FD-40F4-A9BB-AC69D3204429}" presName="parentText" presStyleLbl="node1" presStyleIdx="0" presStyleCnt="5">
        <dgm:presLayoutVars>
          <dgm:chMax val="1"/>
          <dgm:bulletEnabled val="1"/>
        </dgm:presLayoutVars>
      </dgm:prSet>
      <dgm:spPr/>
      <dgm:t>
        <a:bodyPr/>
        <a:lstStyle/>
        <a:p>
          <a:endParaRPr lang="en-US"/>
        </a:p>
      </dgm:t>
    </dgm:pt>
    <dgm:pt modelId="{7228DC2A-4793-47C0-9286-999B583161A2}" type="pres">
      <dgm:prSet presAssocID="{5AA349D2-99F4-4CB2-9B33-4614485A00E1}" presName="sp" presStyleCnt="0"/>
      <dgm:spPr/>
    </dgm:pt>
    <dgm:pt modelId="{9D0E971A-B4D8-40B6-B15C-7CDEF36C9A7E}" type="pres">
      <dgm:prSet presAssocID="{E26EDA1F-6BCD-48A3-98EE-2B92CB0B9872}" presName="linNode" presStyleCnt="0"/>
      <dgm:spPr/>
    </dgm:pt>
    <dgm:pt modelId="{4039274B-5B6E-4DC4-83D1-0FB8A5722F65}" type="pres">
      <dgm:prSet presAssocID="{E26EDA1F-6BCD-48A3-98EE-2B92CB0B9872}" presName="parentText" presStyleLbl="node1" presStyleIdx="1" presStyleCnt="5">
        <dgm:presLayoutVars>
          <dgm:chMax val="1"/>
          <dgm:bulletEnabled val="1"/>
        </dgm:presLayoutVars>
      </dgm:prSet>
      <dgm:spPr/>
      <dgm:t>
        <a:bodyPr/>
        <a:lstStyle/>
        <a:p>
          <a:endParaRPr lang="en-US"/>
        </a:p>
      </dgm:t>
    </dgm:pt>
    <dgm:pt modelId="{F793C40C-F4C4-4323-AA63-8A5DB0CB5E62}" type="pres">
      <dgm:prSet presAssocID="{2375A5E8-B0C7-4AF2-9A3D-EA66741AB92A}" presName="sp" presStyleCnt="0"/>
      <dgm:spPr/>
    </dgm:pt>
    <dgm:pt modelId="{8E9CE28E-1D1A-4842-BEFD-ED9F38785D00}" type="pres">
      <dgm:prSet presAssocID="{E6C5A6C4-AE10-46DC-94CC-1B87C7824871}" presName="linNode" presStyleCnt="0"/>
      <dgm:spPr/>
    </dgm:pt>
    <dgm:pt modelId="{285B2BF8-FA8A-4D5F-8671-72F3B4B928CB}" type="pres">
      <dgm:prSet presAssocID="{E6C5A6C4-AE10-46DC-94CC-1B87C7824871}" presName="parentText" presStyleLbl="node1" presStyleIdx="2" presStyleCnt="5">
        <dgm:presLayoutVars>
          <dgm:chMax val="1"/>
          <dgm:bulletEnabled val="1"/>
        </dgm:presLayoutVars>
      </dgm:prSet>
      <dgm:spPr/>
      <dgm:t>
        <a:bodyPr/>
        <a:lstStyle/>
        <a:p>
          <a:endParaRPr lang="en-US"/>
        </a:p>
      </dgm:t>
    </dgm:pt>
    <dgm:pt modelId="{EFE7FC3F-4BB6-42A2-BB67-9037F5FB677C}" type="pres">
      <dgm:prSet presAssocID="{A320B84E-45F2-4458-805C-C7DB04E549A7}" presName="sp" presStyleCnt="0"/>
      <dgm:spPr/>
    </dgm:pt>
    <dgm:pt modelId="{E801597E-9B24-4170-8347-94D830E30728}" type="pres">
      <dgm:prSet presAssocID="{FD9C48DF-27C6-4E1E-ABA1-1CE3BA19779A}" presName="linNode" presStyleCnt="0"/>
      <dgm:spPr/>
    </dgm:pt>
    <dgm:pt modelId="{16FD7662-50C8-47AF-A9D9-A3E97E6713E2}" type="pres">
      <dgm:prSet presAssocID="{FD9C48DF-27C6-4E1E-ABA1-1CE3BA19779A}" presName="parentText" presStyleLbl="node1" presStyleIdx="3" presStyleCnt="5">
        <dgm:presLayoutVars>
          <dgm:chMax val="1"/>
          <dgm:bulletEnabled val="1"/>
        </dgm:presLayoutVars>
      </dgm:prSet>
      <dgm:spPr/>
      <dgm:t>
        <a:bodyPr/>
        <a:lstStyle/>
        <a:p>
          <a:endParaRPr lang="en-US"/>
        </a:p>
      </dgm:t>
    </dgm:pt>
    <dgm:pt modelId="{E0B71889-72CE-48E8-87C5-FEE4028A25F9}" type="pres">
      <dgm:prSet presAssocID="{7F0EFA91-7823-4364-BEC1-76E4F077A234}" presName="sp" presStyleCnt="0"/>
      <dgm:spPr/>
    </dgm:pt>
    <dgm:pt modelId="{7DC31881-E920-445F-9041-348F2A0A9CDC}" type="pres">
      <dgm:prSet presAssocID="{6C4532C3-4DC0-472F-B4A0-8BB3BCA18EE9}" presName="linNode" presStyleCnt="0"/>
      <dgm:spPr/>
    </dgm:pt>
    <dgm:pt modelId="{18D49954-24B3-479D-A756-3C2F395A9A28}" type="pres">
      <dgm:prSet presAssocID="{6C4532C3-4DC0-472F-B4A0-8BB3BCA18EE9}" presName="parentText" presStyleLbl="node1" presStyleIdx="4" presStyleCnt="5">
        <dgm:presLayoutVars>
          <dgm:chMax val="1"/>
          <dgm:bulletEnabled val="1"/>
        </dgm:presLayoutVars>
      </dgm:prSet>
      <dgm:spPr/>
      <dgm:t>
        <a:bodyPr/>
        <a:lstStyle/>
        <a:p>
          <a:endParaRPr lang="en-US"/>
        </a:p>
      </dgm:t>
    </dgm:pt>
  </dgm:ptLst>
  <dgm:cxnLst>
    <dgm:cxn modelId="{50C627BA-6FF6-450F-B395-F13E80138C57}" srcId="{B70D15E4-271F-416C-984E-764B2C6427E2}" destId="{E26EDA1F-6BCD-48A3-98EE-2B92CB0B9872}" srcOrd="1" destOrd="0" parTransId="{15D9DDC9-9C95-461E-AD35-FD08EAF7CD81}" sibTransId="{2375A5E8-B0C7-4AF2-9A3D-EA66741AB92A}"/>
    <dgm:cxn modelId="{7700BE7F-C1FF-4194-BEEB-14C6C399AF73}" type="presOf" srcId="{3C51AD5E-F8FD-40F4-A9BB-AC69D3204429}" destId="{7D6ABFAE-9286-4732-AB67-A57DA1E8FCF2}" srcOrd="0" destOrd="0" presId="urn:microsoft.com/office/officeart/2005/8/layout/vList5"/>
    <dgm:cxn modelId="{DE6A3603-5EB2-48D5-B9A3-B292439B0E95}" srcId="{B70D15E4-271F-416C-984E-764B2C6427E2}" destId="{3C51AD5E-F8FD-40F4-A9BB-AC69D3204429}" srcOrd="0" destOrd="0" parTransId="{48A0D90D-9E52-4121-8E8E-09C4FAAD0571}" sibTransId="{5AA349D2-99F4-4CB2-9B33-4614485A00E1}"/>
    <dgm:cxn modelId="{D33612DA-E21B-4675-8AA9-538721A49544}" srcId="{B70D15E4-271F-416C-984E-764B2C6427E2}" destId="{6C4532C3-4DC0-472F-B4A0-8BB3BCA18EE9}" srcOrd="4" destOrd="0" parTransId="{90C86C48-6095-48B5-9D88-B5EE02CB1244}" sibTransId="{AC2B72CD-A779-491E-A587-14E17953E90E}"/>
    <dgm:cxn modelId="{6A5ACA3D-25EB-4FA0-B2B0-95DB4C941BC4}" type="presOf" srcId="{FD9C48DF-27C6-4E1E-ABA1-1CE3BA19779A}" destId="{16FD7662-50C8-47AF-A9D9-A3E97E6713E2}" srcOrd="0" destOrd="0" presId="urn:microsoft.com/office/officeart/2005/8/layout/vList5"/>
    <dgm:cxn modelId="{2ECC30EF-F4A8-4587-A230-EB0D6581059E}" type="presOf" srcId="{E26EDA1F-6BCD-48A3-98EE-2B92CB0B9872}" destId="{4039274B-5B6E-4DC4-83D1-0FB8A5722F65}" srcOrd="0" destOrd="0" presId="urn:microsoft.com/office/officeart/2005/8/layout/vList5"/>
    <dgm:cxn modelId="{A6A5F6E7-5D88-466B-BAFA-07EBD3F75A3F}" srcId="{B70D15E4-271F-416C-984E-764B2C6427E2}" destId="{E6C5A6C4-AE10-46DC-94CC-1B87C7824871}" srcOrd="2" destOrd="0" parTransId="{DC55EB73-1C95-4706-934A-3AD082343895}" sibTransId="{A320B84E-45F2-4458-805C-C7DB04E549A7}"/>
    <dgm:cxn modelId="{E0332855-05E2-48FB-BBFE-8F2C0418EB03}" srcId="{B70D15E4-271F-416C-984E-764B2C6427E2}" destId="{FD9C48DF-27C6-4E1E-ABA1-1CE3BA19779A}" srcOrd="3" destOrd="0" parTransId="{4B00588B-F520-4546-9F67-E8CBFA773AC9}" sibTransId="{7F0EFA91-7823-4364-BEC1-76E4F077A234}"/>
    <dgm:cxn modelId="{3B625DE2-FD38-45F7-A6AE-C6F3DFE7608F}" type="presOf" srcId="{E6C5A6C4-AE10-46DC-94CC-1B87C7824871}" destId="{285B2BF8-FA8A-4D5F-8671-72F3B4B928CB}" srcOrd="0" destOrd="0" presId="urn:microsoft.com/office/officeart/2005/8/layout/vList5"/>
    <dgm:cxn modelId="{F6D98E30-AC8F-4718-8822-D45A25086E44}" type="presOf" srcId="{6C4532C3-4DC0-472F-B4A0-8BB3BCA18EE9}" destId="{18D49954-24B3-479D-A756-3C2F395A9A28}" srcOrd="0" destOrd="0" presId="urn:microsoft.com/office/officeart/2005/8/layout/vList5"/>
    <dgm:cxn modelId="{6183129B-4AAC-4A68-8A1F-62A0351E36FA}" type="presOf" srcId="{B70D15E4-271F-416C-984E-764B2C6427E2}" destId="{C816C3B6-2B71-46BD-AF2F-907DE0DF52DF}" srcOrd="0" destOrd="0" presId="urn:microsoft.com/office/officeart/2005/8/layout/vList5"/>
    <dgm:cxn modelId="{3268198E-D0AA-4D69-9BED-296490C4C109}" type="presParOf" srcId="{C816C3B6-2B71-46BD-AF2F-907DE0DF52DF}" destId="{102B2528-671C-478A-A88E-1816ADF32BD0}" srcOrd="0" destOrd="0" presId="urn:microsoft.com/office/officeart/2005/8/layout/vList5"/>
    <dgm:cxn modelId="{0ADFC40F-E750-4BF1-AA13-A4E5C52D5DCB}" type="presParOf" srcId="{102B2528-671C-478A-A88E-1816ADF32BD0}" destId="{7D6ABFAE-9286-4732-AB67-A57DA1E8FCF2}" srcOrd="0" destOrd="0" presId="urn:microsoft.com/office/officeart/2005/8/layout/vList5"/>
    <dgm:cxn modelId="{3018A370-F3A3-41CD-9B9A-D5C967AD58C2}" type="presParOf" srcId="{C816C3B6-2B71-46BD-AF2F-907DE0DF52DF}" destId="{7228DC2A-4793-47C0-9286-999B583161A2}" srcOrd="1" destOrd="0" presId="urn:microsoft.com/office/officeart/2005/8/layout/vList5"/>
    <dgm:cxn modelId="{6F9A5749-3088-4D9C-A5C6-896A29982665}" type="presParOf" srcId="{C816C3B6-2B71-46BD-AF2F-907DE0DF52DF}" destId="{9D0E971A-B4D8-40B6-B15C-7CDEF36C9A7E}" srcOrd="2" destOrd="0" presId="urn:microsoft.com/office/officeart/2005/8/layout/vList5"/>
    <dgm:cxn modelId="{8E6A4BE9-AB36-476F-941D-FCF12D020C4E}" type="presParOf" srcId="{9D0E971A-B4D8-40B6-B15C-7CDEF36C9A7E}" destId="{4039274B-5B6E-4DC4-83D1-0FB8A5722F65}" srcOrd="0" destOrd="0" presId="urn:microsoft.com/office/officeart/2005/8/layout/vList5"/>
    <dgm:cxn modelId="{670B5E97-4D82-4DA4-8E48-BAEEFBB5362F}" type="presParOf" srcId="{C816C3B6-2B71-46BD-AF2F-907DE0DF52DF}" destId="{F793C40C-F4C4-4323-AA63-8A5DB0CB5E62}" srcOrd="3" destOrd="0" presId="urn:microsoft.com/office/officeart/2005/8/layout/vList5"/>
    <dgm:cxn modelId="{003B3C94-E4F8-4368-9F65-9A6696577AED}" type="presParOf" srcId="{C816C3B6-2B71-46BD-AF2F-907DE0DF52DF}" destId="{8E9CE28E-1D1A-4842-BEFD-ED9F38785D00}" srcOrd="4" destOrd="0" presId="urn:microsoft.com/office/officeart/2005/8/layout/vList5"/>
    <dgm:cxn modelId="{62883677-12D9-416D-A043-099BCD66D426}" type="presParOf" srcId="{8E9CE28E-1D1A-4842-BEFD-ED9F38785D00}" destId="{285B2BF8-FA8A-4D5F-8671-72F3B4B928CB}" srcOrd="0" destOrd="0" presId="urn:microsoft.com/office/officeart/2005/8/layout/vList5"/>
    <dgm:cxn modelId="{D8A9A60E-5BDB-490A-9A20-491B4B48F8D9}" type="presParOf" srcId="{C816C3B6-2B71-46BD-AF2F-907DE0DF52DF}" destId="{EFE7FC3F-4BB6-42A2-BB67-9037F5FB677C}" srcOrd="5" destOrd="0" presId="urn:microsoft.com/office/officeart/2005/8/layout/vList5"/>
    <dgm:cxn modelId="{7AA99EB0-5E03-426F-B72F-4AFDC4FEDF27}" type="presParOf" srcId="{C816C3B6-2B71-46BD-AF2F-907DE0DF52DF}" destId="{E801597E-9B24-4170-8347-94D830E30728}" srcOrd="6" destOrd="0" presId="urn:microsoft.com/office/officeart/2005/8/layout/vList5"/>
    <dgm:cxn modelId="{245CDE92-3806-4296-9B06-2C210DFCE2BD}" type="presParOf" srcId="{E801597E-9B24-4170-8347-94D830E30728}" destId="{16FD7662-50C8-47AF-A9D9-A3E97E6713E2}" srcOrd="0" destOrd="0" presId="urn:microsoft.com/office/officeart/2005/8/layout/vList5"/>
    <dgm:cxn modelId="{C0F2F734-A4FF-400F-9064-3BAA50DDF733}" type="presParOf" srcId="{C816C3B6-2B71-46BD-AF2F-907DE0DF52DF}" destId="{E0B71889-72CE-48E8-87C5-FEE4028A25F9}" srcOrd="7" destOrd="0" presId="urn:microsoft.com/office/officeart/2005/8/layout/vList5"/>
    <dgm:cxn modelId="{2DDF266D-72D7-483A-A8CA-C084906794C5}" type="presParOf" srcId="{C816C3B6-2B71-46BD-AF2F-907DE0DF52DF}" destId="{7DC31881-E920-445F-9041-348F2A0A9CDC}" srcOrd="8" destOrd="0" presId="urn:microsoft.com/office/officeart/2005/8/layout/vList5"/>
    <dgm:cxn modelId="{AE978C41-CD74-4356-8E40-AE0E096CED1F}" type="presParOf" srcId="{7DC31881-E920-445F-9041-348F2A0A9CDC}" destId="{18D49954-24B3-479D-A756-3C2F395A9A2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BEBDAF-A783-49AE-A33F-4DC80A327391}"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C144D272-99DE-4219-862D-02CCE53B4F1B}">
      <dgm:prSet/>
      <dgm:spPr/>
      <dgm:t>
        <a:bodyPr/>
        <a:lstStyle/>
        <a:p>
          <a:pPr rtl="0"/>
          <a:r>
            <a:rPr lang="en-US" smtClean="0"/>
            <a:t>Top plug</a:t>
          </a:r>
          <a:endParaRPr lang="en-US"/>
        </a:p>
      </dgm:t>
    </dgm:pt>
    <dgm:pt modelId="{C2E413FC-BC5C-4187-8760-07A05C4D1D9C}" type="parTrans" cxnId="{0DD17BEB-1DB1-44BC-9849-D7FDAB3FDCFB}">
      <dgm:prSet/>
      <dgm:spPr/>
      <dgm:t>
        <a:bodyPr/>
        <a:lstStyle/>
        <a:p>
          <a:endParaRPr lang="en-US"/>
        </a:p>
      </dgm:t>
    </dgm:pt>
    <dgm:pt modelId="{E4B0150B-7F2F-43A4-9418-38211759E00B}" type="sibTrans" cxnId="{0DD17BEB-1DB1-44BC-9849-D7FDAB3FDCFB}">
      <dgm:prSet/>
      <dgm:spPr/>
      <dgm:t>
        <a:bodyPr/>
        <a:lstStyle/>
        <a:p>
          <a:endParaRPr lang="en-US"/>
        </a:p>
      </dgm:t>
    </dgm:pt>
    <dgm:pt modelId="{BE5BDEBC-3DEA-4001-A815-749B9C13E71D}">
      <dgm:prSet/>
      <dgm:spPr/>
      <dgm:t>
        <a:bodyPr/>
        <a:lstStyle/>
        <a:p>
          <a:pPr rtl="0"/>
          <a:r>
            <a:rPr lang="en-US" smtClean="0"/>
            <a:t>ACS Dummy Open</a:t>
          </a:r>
          <a:endParaRPr lang="en-US"/>
        </a:p>
      </dgm:t>
    </dgm:pt>
    <dgm:pt modelId="{DAAB7208-95EF-487A-AE6B-17BC2C579063}" type="parTrans" cxnId="{14C74408-2FC7-49EF-B89C-D5E0D4B1C497}">
      <dgm:prSet/>
      <dgm:spPr/>
      <dgm:t>
        <a:bodyPr/>
        <a:lstStyle/>
        <a:p>
          <a:endParaRPr lang="en-US"/>
        </a:p>
      </dgm:t>
    </dgm:pt>
    <dgm:pt modelId="{5572DA3B-5DE4-4D8D-BA60-2033638CD885}" type="sibTrans" cxnId="{14C74408-2FC7-49EF-B89C-D5E0D4B1C497}">
      <dgm:prSet/>
      <dgm:spPr/>
      <dgm:t>
        <a:bodyPr/>
        <a:lstStyle/>
        <a:p>
          <a:endParaRPr lang="en-US"/>
        </a:p>
      </dgm:t>
    </dgm:pt>
    <dgm:pt modelId="{6FD50860-8D01-4EAC-AE02-0B5D63849412}">
      <dgm:prSet/>
      <dgm:spPr/>
      <dgm:t>
        <a:bodyPr/>
        <a:lstStyle/>
        <a:p>
          <a:pPr rtl="0"/>
          <a:r>
            <a:rPr lang="en-US" smtClean="0"/>
            <a:t>ACS All Open</a:t>
          </a:r>
          <a:endParaRPr lang="en-US"/>
        </a:p>
      </dgm:t>
    </dgm:pt>
    <dgm:pt modelId="{52DAA7A9-37B6-4A8C-9003-BABAD4A3B4CD}" type="parTrans" cxnId="{3A44B2C0-FCD0-47F0-8EAD-B493D3E4E09D}">
      <dgm:prSet/>
      <dgm:spPr/>
      <dgm:t>
        <a:bodyPr/>
        <a:lstStyle/>
        <a:p>
          <a:endParaRPr lang="en-US"/>
        </a:p>
      </dgm:t>
    </dgm:pt>
    <dgm:pt modelId="{58AD3699-33FE-4E3E-AE60-879E59DA51D1}" type="sibTrans" cxnId="{3A44B2C0-FCD0-47F0-8EAD-B493D3E4E09D}">
      <dgm:prSet/>
      <dgm:spPr/>
      <dgm:t>
        <a:bodyPr/>
        <a:lstStyle/>
        <a:p>
          <a:endParaRPr lang="en-US"/>
        </a:p>
      </dgm:t>
    </dgm:pt>
    <dgm:pt modelId="{558D0A2E-0A22-4FE7-801B-47EDE81DB310}">
      <dgm:prSet/>
      <dgm:spPr/>
      <dgm:t>
        <a:bodyPr/>
        <a:lstStyle/>
        <a:p>
          <a:pPr rtl="0"/>
          <a:r>
            <a:rPr lang="en-US" smtClean="0"/>
            <a:t>ACS Closed</a:t>
          </a:r>
          <a:endParaRPr lang="en-US"/>
        </a:p>
      </dgm:t>
    </dgm:pt>
    <dgm:pt modelId="{64CE0E26-D921-446A-AF70-5337FB329077}" type="parTrans" cxnId="{F39747CB-6241-4CFB-8DD1-E5A99B589430}">
      <dgm:prSet/>
      <dgm:spPr/>
      <dgm:t>
        <a:bodyPr/>
        <a:lstStyle/>
        <a:p>
          <a:endParaRPr lang="en-US"/>
        </a:p>
      </dgm:t>
    </dgm:pt>
    <dgm:pt modelId="{60CB4E6F-2499-450C-B435-357A5D56C2BA}" type="sibTrans" cxnId="{F39747CB-6241-4CFB-8DD1-E5A99B589430}">
      <dgm:prSet/>
      <dgm:spPr/>
      <dgm:t>
        <a:bodyPr/>
        <a:lstStyle/>
        <a:p>
          <a:endParaRPr lang="en-US"/>
        </a:p>
      </dgm:t>
    </dgm:pt>
    <dgm:pt modelId="{6DF1BCD0-3C73-44EE-9954-70B197182D17}">
      <dgm:prSet/>
      <dgm:spPr/>
      <dgm:t>
        <a:bodyPr/>
        <a:lstStyle/>
        <a:p>
          <a:pPr rtl="0"/>
          <a:r>
            <a:rPr lang="en-US" smtClean="0"/>
            <a:t>Core level</a:t>
          </a:r>
          <a:endParaRPr lang="en-US"/>
        </a:p>
      </dgm:t>
    </dgm:pt>
    <dgm:pt modelId="{64D3F1B7-9F5C-4C8E-A994-46D043D9E0AB}" type="parTrans" cxnId="{00FF2AD0-0291-4FC5-93BA-D30DC32E7569}">
      <dgm:prSet/>
      <dgm:spPr/>
      <dgm:t>
        <a:bodyPr/>
        <a:lstStyle/>
        <a:p>
          <a:endParaRPr lang="en-US"/>
        </a:p>
      </dgm:t>
    </dgm:pt>
    <dgm:pt modelId="{AB10A253-7811-456B-82B2-7F5AEF174EA4}" type="sibTrans" cxnId="{00FF2AD0-0291-4FC5-93BA-D30DC32E7569}">
      <dgm:prSet/>
      <dgm:spPr/>
      <dgm:t>
        <a:bodyPr/>
        <a:lstStyle/>
        <a:p>
          <a:endParaRPr lang="en-US"/>
        </a:p>
      </dgm:t>
    </dgm:pt>
    <dgm:pt modelId="{80ED265B-A8BD-4A9D-9E89-D7CC746348AD}">
      <dgm:prSet/>
      <dgm:spPr/>
      <dgm:t>
        <a:bodyPr/>
        <a:lstStyle/>
        <a:p>
          <a:pPr rtl="0"/>
          <a:r>
            <a:rPr lang="en-US" smtClean="0"/>
            <a:t>Bottom plug</a:t>
          </a:r>
          <a:endParaRPr lang="en-US"/>
        </a:p>
      </dgm:t>
    </dgm:pt>
    <dgm:pt modelId="{622C3DB9-B118-470B-A9F7-8303C369EB9D}" type="parTrans" cxnId="{E18EF6F8-8433-4BBE-A029-9998ADAD2693}">
      <dgm:prSet/>
      <dgm:spPr/>
      <dgm:t>
        <a:bodyPr/>
        <a:lstStyle/>
        <a:p>
          <a:endParaRPr lang="en-US"/>
        </a:p>
      </dgm:t>
    </dgm:pt>
    <dgm:pt modelId="{258ADBB5-746A-4AE9-946D-01364E98E42F}" type="sibTrans" cxnId="{E18EF6F8-8433-4BBE-A029-9998ADAD2693}">
      <dgm:prSet/>
      <dgm:spPr/>
      <dgm:t>
        <a:bodyPr/>
        <a:lstStyle/>
        <a:p>
          <a:endParaRPr lang="en-US"/>
        </a:p>
      </dgm:t>
    </dgm:pt>
    <dgm:pt modelId="{41E99121-7C39-4CDD-8667-727B84B623DE}" type="pres">
      <dgm:prSet presAssocID="{0CBEBDAF-A783-49AE-A33F-4DC80A327391}" presName="Name0" presStyleCnt="0">
        <dgm:presLayoutVars>
          <dgm:dir/>
          <dgm:animLvl val="lvl"/>
          <dgm:resizeHandles val="exact"/>
        </dgm:presLayoutVars>
      </dgm:prSet>
      <dgm:spPr/>
      <dgm:t>
        <a:bodyPr/>
        <a:lstStyle/>
        <a:p>
          <a:endParaRPr lang="en-US"/>
        </a:p>
      </dgm:t>
    </dgm:pt>
    <dgm:pt modelId="{BC104BBD-C602-413F-AFEF-E40CD841DA99}" type="pres">
      <dgm:prSet presAssocID="{C144D272-99DE-4219-862D-02CCE53B4F1B}" presName="linNode" presStyleCnt="0"/>
      <dgm:spPr/>
    </dgm:pt>
    <dgm:pt modelId="{CA425A62-B242-4A43-99B9-4816D0750DB8}" type="pres">
      <dgm:prSet presAssocID="{C144D272-99DE-4219-862D-02CCE53B4F1B}" presName="parentText" presStyleLbl="node1" presStyleIdx="0" presStyleCnt="6">
        <dgm:presLayoutVars>
          <dgm:chMax val="1"/>
          <dgm:bulletEnabled val="1"/>
        </dgm:presLayoutVars>
      </dgm:prSet>
      <dgm:spPr/>
      <dgm:t>
        <a:bodyPr/>
        <a:lstStyle/>
        <a:p>
          <a:endParaRPr lang="en-US"/>
        </a:p>
      </dgm:t>
    </dgm:pt>
    <dgm:pt modelId="{EAA29842-B24D-4EF6-A071-E9EC0EE96001}" type="pres">
      <dgm:prSet presAssocID="{E4B0150B-7F2F-43A4-9418-38211759E00B}" presName="sp" presStyleCnt="0"/>
      <dgm:spPr/>
    </dgm:pt>
    <dgm:pt modelId="{829F9558-6127-4E27-810F-B6763C4E0972}" type="pres">
      <dgm:prSet presAssocID="{BE5BDEBC-3DEA-4001-A815-749B9C13E71D}" presName="linNode" presStyleCnt="0"/>
      <dgm:spPr/>
    </dgm:pt>
    <dgm:pt modelId="{110FC5DD-C647-4F7F-B21D-CB3DB1DA0310}" type="pres">
      <dgm:prSet presAssocID="{BE5BDEBC-3DEA-4001-A815-749B9C13E71D}" presName="parentText" presStyleLbl="node1" presStyleIdx="1" presStyleCnt="6">
        <dgm:presLayoutVars>
          <dgm:chMax val="1"/>
          <dgm:bulletEnabled val="1"/>
        </dgm:presLayoutVars>
      </dgm:prSet>
      <dgm:spPr/>
      <dgm:t>
        <a:bodyPr/>
        <a:lstStyle/>
        <a:p>
          <a:endParaRPr lang="en-US"/>
        </a:p>
      </dgm:t>
    </dgm:pt>
    <dgm:pt modelId="{88041834-B835-4EEF-B08B-5FDAA411DFE5}" type="pres">
      <dgm:prSet presAssocID="{5572DA3B-5DE4-4D8D-BA60-2033638CD885}" presName="sp" presStyleCnt="0"/>
      <dgm:spPr/>
    </dgm:pt>
    <dgm:pt modelId="{E5C2B65D-EF5B-4602-A4BF-D5D1E3165A6C}" type="pres">
      <dgm:prSet presAssocID="{6FD50860-8D01-4EAC-AE02-0B5D63849412}" presName="linNode" presStyleCnt="0"/>
      <dgm:spPr/>
    </dgm:pt>
    <dgm:pt modelId="{785BCDE1-EFC4-4FE4-AFF1-351B4A34E86A}" type="pres">
      <dgm:prSet presAssocID="{6FD50860-8D01-4EAC-AE02-0B5D63849412}" presName="parentText" presStyleLbl="node1" presStyleIdx="2" presStyleCnt="6">
        <dgm:presLayoutVars>
          <dgm:chMax val="1"/>
          <dgm:bulletEnabled val="1"/>
        </dgm:presLayoutVars>
      </dgm:prSet>
      <dgm:spPr/>
      <dgm:t>
        <a:bodyPr/>
        <a:lstStyle/>
        <a:p>
          <a:endParaRPr lang="en-US"/>
        </a:p>
      </dgm:t>
    </dgm:pt>
    <dgm:pt modelId="{E68FC8EB-7990-4A7A-85C9-12A6DC3977F3}" type="pres">
      <dgm:prSet presAssocID="{58AD3699-33FE-4E3E-AE60-879E59DA51D1}" presName="sp" presStyleCnt="0"/>
      <dgm:spPr/>
    </dgm:pt>
    <dgm:pt modelId="{72384ECB-E6F8-417B-9530-5CC5C5F16366}" type="pres">
      <dgm:prSet presAssocID="{558D0A2E-0A22-4FE7-801B-47EDE81DB310}" presName="linNode" presStyleCnt="0"/>
      <dgm:spPr/>
    </dgm:pt>
    <dgm:pt modelId="{14607A68-127D-482C-AFEC-47832BBDA05E}" type="pres">
      <dgm:prSet presAssocID="{558D0A2E-0A22-4FE7-801B-47EDE81DB310}" presName="parentText" presStyleLbl="node1" presStyleIdx="3" presStyleCnt="6">
        <dgm:presLayoutVars>
          <dgm:chMax val="1"/>
          <dgm:bulletEnabled val="1"/>
        </dgm:presLayoutVars>
      </dgm:prSet>
      <dgm:spPr/>
      <dgm:t>
        <a:bodyPr/>
        <a:lstStyle/>
        <a:p>
          <a:endParaRPr lang="en-US"/>
        </a:p>
      </dgm:t>
    </dgm:pt>
    <dgm:pt modelId="{95778E87-D814-4F21-BCB5-45E0C7D31CBF}" type="pres">
      <dgm:prSet presAssocID="{60CB4E6F-2499-450C-B435-357A5D56C2BA}" presName="sp" presStyleCnt="0"/>
      <dgm:spPr/>
    </dgm:pt>
    <dgm:pt modelId="{3EB8C962-5815-49FD-A6B3-1B9789CBB5B0}" type="pres">
      <dgm:prSet presAssocID="{6DF1BCD0-3C73-44EE-9954-70B197182D17}" presName="linNode" presStyleCnt="0"/>
      <dgm:spPr/>
    </dgm:pt>
    <dgm:pt modelId="{865E5F6D-6AD4-4218-A8D6-D90A3144BFBB}" type="pres">
      <dgm:prSet presAssocID="{6DF1BCD0-3C73-44EE-9954-70B197182D17}" presName="parentText" presStyleLbl="node1" presStyleIdx="4" presStyleCnt="6">
        <dgm:presLayoutVars>
          <dgm:chMax val="1"/>
          <dgm:bulletEnabled val="1"/>
        </dgm:presLayoutVars>
      </dgm:prSet>
      <dgm:spPr/>
      <dgm:t>
        <a:bodyPr/>
        <a:lstStyle/>
        <a:p>
          <a:endParaRPr lang="en-US"/>
        </a:p>
      </dgm:t>
    </dgm:pt>
    <dgm:pt modelId="{BD183F97-8415-4D44-A1C1-2F9B9F03985F}" type="pres">
      <dgm:prSet presAssocID="{AB10A253-7811-456B-82B2-7F5AEF174EA4}" presName="sp" presStyleCnt="0"/>
      <dgm:spPr/>
    </dgm:pt>
    <dgm:pt modelId="{BD482AD1-F99A-4842-AEFE-3B2FD8987F3F}" type="pres">
      <dgm:prSet presAssocID="{80ED265B-A8BD-4A9D-9E89-D7CC746348AD}" presName="linNode" presStyleCnt="0"/>
      <dgm:spPr/>
    </dgm:pt>
    <dgm:pt modelId="{AFFFC2A5-B980-4C34-9A2B-B7CC5A877CA1}" type="pres">
      <dgm:prSet presAssocID="{80ED265B-A8BD-4A9D-9E89-D7CC746348AD}" presName="parentText" presStyleLbl="node1" presStyleIdx="5" presStyleCnt="6">
        <dgm:presLayoutVars>
          <dgm:chMax val="1"/>
          <dgm:bulletEnabled val="1"/>
        </dgm:presLayoutVars>
      </dgm:prSet>
      <dgm:spPr/>
      <dgm:t>
        <a:bodyPr/>
        <a:lstStyle/>
        <a:p>
          <a:endParaRPr lang="en-US"/>
        </a:p>
      </dgm:t>
    </dgm:pt>
  </dgm:ptLst>
  <dgm:cxnLst>
    <dgm:cxn modelId="{2F931A6A-74F2-4582-ADFF-68AE76F1B6C0}" type="presOf" srcId="{6DF1BCD0-3C73-44EE-9954-70B197182D17}" destId="{865E5F6D-6AD4-4218-A8D6-D90A3144BFBB}" srcOrd="0" destOrd="0" presId="urn:microsoft.com/office/officeart/2005/8/layout/vList5"/>
    <dgm:cxn modelId="{C811977B-931B-4CBE-8FB0-2CE4D295F728}" type="presOf" srcId="{BE5BDEBC-3DEA-4001-A815-749B9C13E71D}" destId="{110FC5DD-C647-4F7F-B21D-CB3DB1DA0310}" srcOrd="0" destOrd="0" presId="urn:microsoft.com/office/officeart/2005/8/layout/vList5"/>
    <dgm:cxn modelId="{F39747CB-6241-4CFB-8DD1-E5A99B589430}" srcId="{0CBEBDAF-A783-49AE-A33F-4DC80A327391}" destId="{558D0A2E-0A22-4FE7-801B-47EDE81DB310}" srcOrd="3" destOrd="0" parTransId="{64CE0E26-D921-446A-AF70-5337FB329077}" sibTransId="{60CB4E6F-2499-450C-B435-357A5D56C2BA}"/>
    <dgm:cxn modelId="{0645855E-14AD-49B2-8B98-236DFF870FC6}" type="presOf" srcId="{C144D272-99DE-4219-862D-02CCE53B4F1B}" destId="{CA425A62-B242-4A43-99B9-4816D0750DB8}" srcOrd="0" destOrd="0" presId="urn:microsoft.com/office/officeart/2005/8/layout/vList5"/>
    <dgm:cxn modelId="{00FF2AD0-0291-4FC5-93BA-D30DC32E7569}" srcId="{0CBEBDAF-A783-49AE-A33F-4DC80A327391}" destId="{6DF1BCD0-3C73-44EE-9954-70B197182D17}" srcOrd="4" destOrd="0" parTransId="{64D3F1B7-9F5C-4C8E-A994-46D043D9E0AB}" sibTransId="{AB10A253-7811-456B-82B2-7F5AEF174EA4}"/>
    <dgm:cxn modelId="{E18EF6F8-8433-4BBE-A029-9998ADAD2693}" srcId="{0CBEBDAF-A783-49AE-A33F-4DC80A327391}" destId="{80ED265B-A8BD-4A9D-9E89-D7CC746348AD}" srcOrd="5" destOrd="0" parTransId="{622C3DB9-B118-470B-A9F7-8303C369EB9D}" sibTransId="{258ADBB5-746A-4AE9-946D-01364E98E42F}"/>
    <dgm:cxn modelId="{3A44B2C0-FCD0-47F0-8EAD-B493D3E4E09D}" srcId="{0CBEBDAF-A783-49AE-A33F-4DC80A327391}" destId="{6FD50860-8D01-4EAC-AE02-0B5D63849412}" srcOrd="2" destOrd="0" parTransId="{52DAA7A9-37B6-4A8C-9003-BABAD4A3B4CD}" sibTransId="{58AD3699-33FE-4E3E-AE60-879E59DA51D1}"/>
    <dgm:cxn modelId="{0DD17BEB-1DB1-44BC-9849-D7FDAB3FDCFB}" srcId="{0CBEBDAF-A783-49AE-A33F-4DC80A327391}" destId="{C144D272-99DE-4219-862D-02CCE53B4F1B}" srcOrd="0" destOrd="0" parTransId="{C2E413FC-BC5C-4187-8760-07A05C4D1D9C}" sibTransId="{E4B0150B-7F2F-43A4-9418-38211759E00B}"/>
    <dgm:cxn modelId="{FBEB9212-0FEE-49A6-BD66-B802B16D1A2A}" type="presOf" srcId="{80ED265B-A8BD-4A9D-9E89-D7CC746348AD}" destId="{AFFFC2A5-B980-4C34-9A2B-B7CC5A877CA1}" srcOrd="0" destOrd="0" presId="urn:microsoft.com/office/officeart/2005/8/layout/vList5"/>
    <dgm:cxn modelId="{F0962E9C-54AE-474D-A57C-AEF1FB276E87}" type="presOf" srcId="{6FD50860-8D01-4EAC-AE02-0B5D63849412}" destId="{785BCDE1-EFC4-4FE4-AFF1-351B4A34E86A}" srcOrd="0" destOrd="0" presId="urn:microsoft.com/office/officeart/2005/8/layout/vList5"/>
    <dgm:cxn modelId="{14C74408-2FC7-49EF-B89C-D5E0D4B1C497}" srcId="{0CBEBDAF-A783-49AE-A33F-4DC80A327391}" destId="{BE5BDEBC-3DEA-4001-A815-749B9C13E71D}" srcOrd="1" destOrd="0" parTransId="{DAAB7208-95EF-487A-AE6B-17BC2C579063}" sibTransId="{5572DA3B-5DE4-4D8D-BA60-2033638CD885}"/>
    <dgm:cxn modelId="{A16D289C-0EF4-4AA7-A88E-A48E6C25B0B0}" type="presOf" srcId="{0CBEBDAF-A783-49AE-A33F-4DC80A327391}" destId="{41E99121-7C39-4CDD-8667-727B84B623DE}" srcOrd="0" destOrd="0" presId="urn:microsoft.com/office/officeart/2005/8/layout/vList5"/>
    <dgm:cxn modelId="{09382DC3-8E4E-4727-AC61-70217737FB91}" type="presOf" srcId="{558D0A2E-0A22-4FE7-801B-47EDE81DB310}" destId="{14607A68-127D-482C-AFEC-47832BBDA05E}" srcOrd="0" destOrd="0" presId="urn:microsoft.com/office/officeart/2005/8/layout/vList5"/>
    <dgm:cxn modelId="{04720067-3B02-439D-B0D1-F3C114A1C54E}" type="presParOf" srcId="{41E99121-7C39-4CDD-8667-727B84B623DE}" destId="{BC104BBD-C602-413F-AFEF-E40CD841DA99}" srcOrd="0" destOrd="0" presId="urn:microsoft.com/office/officeart/2005/8/layout/vList5"/>
    <dgm:cxn modelId="{E8F28F73-AF7A-40D6-8B38-704340B64C0E}" type="presParOf" srcId="{BC104BBD-C602-413F-AFEF-E40CD841DA99}" destId="{CA425A62-B242-4A43-99B9-4816D0750DB8}" srcOrd="0" destOrd="0" presId="urn:microsoft.com/office/officeart/2005/8/layout/vList5"/>
    <dgm:cxn modelId="{9B494572-8D9D-42F0-89AE-1A4746B626DE}" type="presParOf" srcId="{41E99121-7C39-4CDD-8667-727B84B623DE}" destId="{EAA29842-B24D-4EF6-A071-E9EC0EE96001}" srcOrd="1" destOrd="0" presId="urn:microsoft.com/office/officeart/2005/8/layout/vList5"/>
    <dgm:cxn modelId="{45BE12E0-5EFE-47A9-A038-7C17391A36CE}" type="presParOf" srcId="{41E99121-7C39-4CDD-8667-727B84B623DE}" destId="{829F9558-6127-4E27-810F-B6763C4E0972}" srcOrd="2" destOrd="0" presId="urn:microsoft.com/office/officeart/2005/8/layout/vList5"/>
    <dgm:cxn modelId="{2BF7CD13-DC5F-43AB-B4DE-31F1D6B1EE5F}" type="presParOf" srcId="{829F9558-6127-4E27-810F-B6763C4E0972}" destId="{110FC5DD-C647-4F7F-B21D-CB3DB1DA0310}" srcOrd="0" destOrd="0" presId="urn:microsoft.com/office/officeart/2005/8/layout/vList5"/>
    <dgm:cxn modelId="{4201740E-C0C6-48AB-B0AE-3479B4CE3838}" type="presParOf" srcId="{41E99121-7C39-4CDD-8667-727B84B623DE}" destId="{88041834-B835-4EEF-B08B-5FDAA411DFE5}" srcOrd="3" destOrd="0" presId="urn:microsoft.com/office/officeart/2005/8/layout/vList5"/>
    <dgm:cxn modelId="{0FB3385E-8FB9-4489-BBA2-6F5405352D8D}" type="presParOf" srcId="{41E99121-7C39-4CDD-8667-727B84B623DE}" destId="{E5C2B65D-EF5B-4602-A4BF-D5D1E3165A6C}" srcOrd="4" destOrd="0" presId="urn:microsoft.com/office/officeart/2005/8/layout/vList5"/>
    <dgm:cxn modelId="{9EF081AF-BF4E-4D32-ACA4-262811211449}" type="presParOf" srcId="{E5C2B65D-EF5B-4602-A4BF-D5D1E3165A6C}" destId="{785BCDE1-EFC4-4FE4-AFF1-351B4A34E86A}" srcOrd="0" destOrd="0" presId="urn:microsoft.com/office/officeart/2005/8/layout/vList5"/>
    <dgm:cxn modelId="{F87A5D86-0557-4F3E-8F42-E9E6FAEE9DF0}" type="presParOf" srcId="{41E99121-7C39-4CDD-8667-727B84B623DE}" destId="{E68FC8EB-7990-4A7A-85C9-12A6DC3977F3}" srcOrd="5" destOrd="0" presId="urn:microsoft.com/office/officeart/2005/8/layout/vList5"/>
    <dgm:cxn modelId="{765D1531-04AE-456F-8E91-7D75A0046674}" type="presParOf" srcId="{41E99121-7C39-4CDD-8667-727B84B623DE}" destId="{72384ECB-E6F8-417B-9530-5CC5C5F16366}" srcOrd="6" destOrd="0" presId="urn:microsoft.com/office/officeart/2005/8/layout/vList5"/>
    <dgm:cxn modelId="{8FC916B0-CBF5-41B0-861C-08B67746CF31}" type="presParOf" srcId="{72384ECB-E6F8-417B-9530-5CC5C5F16366}" destId="{14607A68-127D-482C-AFEC-47832BBDA05E}" srcOrd="0" destOrd="0" presId="urn:microsoft.com/office/officeart/2005/8/layout/vList5"/>
    <dgm:cxn modelId="{FFB292EA-128A-4488-BD7B-448F5973E7C3}" type="presParOf" srcId="{41E99121-7C39-4CDD-8667-727B84B623DE}" destId="{95778E87-D814-4F21-BCB5-45E0C7D31CBF}" srcOrd="7" destOrd="0" presId="urn:microsoft.com/office/officeart/2005/8/layout/vList5"/>
    <dgm:cxn modelId="{13FD1BE2-5229-4E0E-B493-C4119E956840}" type="presParOf" srcId="{41E99121-7C39-4CDD-8667-727B84B623DE}" destId="{3EB8C962-5815-49FD-A6B3-1B9789CBB5B0}" srcOrd="8" destOrd="0" presId="urn:microsoft.com/office/officeart/2005/8/layout/vList5"/>
    <dgm:cxn modelId="{C5CDA7E8-B4E4-4DBA-8ABE-65BD2BDF2734}" type="presParOf" srcId="{3EB8C962-5815-49FD-A6B3-1B9789CBB5B0}" destId="{865E5F6D-6AD4-4218-A8D6-D90A3144BFBB}" srcOrd="0" destOrd="0" presId="urn:microsoft.com/office/officeart/2005/8/layout/vList5"/>
    <dgm:cxn modelId="{1F9EEF81-DF72-46CD-B657-3EA7BD6D5BCC}" type="presParOf" srcId="{41E99121-7C39-4CDD-8667-727B84B623DE}" destId="{BD183F97-8415-4D44-A1C1-2F9B9F03985F}" srcOrd="9" destOrd="0" presId="urn:microsoft.com/office/officeart/2005/8/layout/vList5"/>
    <dgm:cxn modelId="{3435BCDE-628F-4B60-8B67-1B2366A928DB}" type="presParOf" srcId="{41E99121-7C39-4CDD-8667-727B84B623DE}" destId="{BD482AD1-F99A-4842-AEFE-3B2FD8987F3F}" srcOrd="10" destOrd="0" presId="urn:microsoft.com/office/officeart/2005/8/layout/vList5"/>
    <dgm:cxn modelId="{7520337C-2B5C-40F1-ABEE-0E33A4BFBD4F}" type="presParOf" srcId="{BD482AD1-F99A-4842-AEFE-3B2FD8987F3F}" destId="{AFFFC2A5-B980-4C34-9A2B-B7CC5A877CA1}"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BEBDAF-A783-49AE-A33F-4DC80A32739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144D272-99DE-4219-862D-02CCE53B4F1B}">
      <dgm:prSet/>
      <dgm:spPr/>
      <dgm:t>
        <a:bodyPr/>
        <a:lstStyle/>
        <a:p>
          <a:pPr rtl="0"/>
          <a:r>
            <a:rPr lang="en-US" dirty="0" smtClean="0"/>
            <a:t>Inner Jacket</a:t>
          </a:r>
          <a:endParaRPr lang="en-US" dirty="0"/>
        </a:p>
      </dgm:t>
    </dgm:pt>
    <dgm:pt modelId="{C2E413FC-BC5C-4187-8760-07A05C4D1D9C}" type="parTrans" cxnId="{0DD17BEB-1DB1-44BC-9849-D7FDAB3FDCFB}">
      <dgm:prSet/>
      <dgm:spPr/>
      <dgm:t>
        <a:bodyPr/>
        <a:lstStyle/>
        <a:p>
          <a:endParaRPr lang="en-US"/>
        </a:p>
      </dgm:t>
    </dgm:pt>
    <dgm:pt modelId="{E4B0150B-7F2F-43A4-9418-38211759E00B}" type="sibTrans" cxnId="{0DD17BEB-1DB1-44BC-9849-D7FDAB3FDCFB}">
      <dgm:prSet/>
      <dgm:spPr/>
      <dgm:t>
        <a:bodyPr/>
        <a:lstStyle/>
        <a:p>
          <a:endParaRPr lang="en-US"/>
        </a:p>
      </dgm:t>
    </dgm:pt>
    <dgm:pt modelId="{BE5BDEBC-3DEA-4001-A815-749B9C13E71D}">
      <dgm:prSet/>
      <dgm:spPr/>
      <dgm:t>
        <a:bodyPr/>
        <a:lstStyle/>
        <a:p>
          <a:pPr rtl="0"/>
          <a:r>
            <a:rPr lang="en-US" dirty="0" smtClean="0"/>
            <a:t>Outer Dummies </a:t>
          </a:r>
          <a:endParaRPr lang="en-US" dirty="0"/>
        </a:p>
      </dgm:t>
    </dgm:pt>
    <dgm:pt modelId="{DAAB7208-95EF-487A-AE6B-17BC2C579063}" type="parTrans" cxnId="{14C74408-2FC7-49EF-B89C-D5E0D4B1C497}">
      <dgm:prSet/>
      <dgm:spPr/>
      <dgm:t>
        <a:bodyPr/>
        <a:lstStyle/>
        <a:p>
          <a:endParaRPr lang="en-US"/>
        </a:p>
      </dgm:t>
    </dgm:pt>
    <dgm:pt modelId="{5572DA3B-5DE4-4D8D-BA60-2033638CD885}" type="sibTrans" cxnId="{14C74408-2FC7-49EF-B89C-D5E0D4B1C497}">
      <dgm:prSet/>
      <dgm:spPr/>
      <dgm:t>
        <a:bodyPr/>
        <a:lstStyle/>
        <a:p>
          <a:endParaRPr lang="en-US"/>
        </a:p>
      </dgm:t>
    </dgm:pt>
    <dgm:pt modelId="{6FD50860-8D01-4EAC-AE02-0B5D63849412}">
      <dgm:prSet/>
      <dgm:spPr/>
      <dgm:t>
        <a:bodyPr/>
        <a:lstStyle/>
        <a:p>
          <a:pPr rtl="0"/>
          <a:r>
            <a:rPr lang="en-US" dirty="0" smtClean="0"/>
            <a:t>Inner Dummies</a:t>
          </a:r>
          <a:endParaRPr lang="en-US" dirty="0"/>
        </a:p>
      </dgm:t>
    </dgm:pt>
    <dgm:pt modelId="{52DAA7A9-37B6-4A8C-9003-BABAD4A3B4CD}" type="parTrans" cxnId="{3A44B2C0-FCD0-47F0-8EAD-B493D3E4E09D}">
      <dgm:prSet/>
      <dgm:spPr/>
      <dgm:t>
        <a:bodyPr/>
        <a:lstStyle/>
        <a:p>
          <a:endParaRPr lang="en-US"/>
        </a:p>
      </dgm:t>
    </dgm:pt>
    <dgm:pt modelId="{58AD3699-33FE-4E3E-AE60-879E59DA51D1}" type="sibTrans" cxnId="{3A44B2C0-FCD0-47F0-8EAD-B493D3E4E09D}">
      <dgm:prSet/>
      <dgm:spPr/>
      <dgm:t>
        <a:bodyPr/>
        <a:lstStyle/>
        <a:p>
          <a:endParaRPr lang="en-US"/>
        </a:p>
      </dgm:t>
    </dgm:pt>
    <dgm:pt modelId="{558D0A2E-0A22-4FE7-801B-47EDE81DB310}">
      <dgm:prSet/>
      <dgm:spPr/>
      <dgm:t>
        <a:bodyPr/>
        <a:lstStyle/>
        <a:p>
          <a:pPr rtl="0"/>
          <a:r>
            <a:rPr lang="en-US" dirty="0" smtClean="0"/>
            <a:t>Fuel Assemblies</a:t>
          </a:r>
          <a:endParaRPr lang="en-US" dirty="0"/>
        </a:p>
      </dgm:t>
    </dgm:pt>
    <dgm:pt modelId="{64CE0E26-D921-446A-AF70-5337FB329077}" type="parTrans" cxnId="{F39747CB-6241-4CFB-8DD1-E5A99B589430}">
      <dgm:prSet/>
      <dgm:spPr/>
      <dgm:t>
        <a:bodyPr/>
        <a:lstStyle/>
        <a:p>
          <a:endParaRPr lang="en-US"/>
        </a:p>
      </dgm:t>
    </dgm:pt>
    <dgm:pt modelId="{60CB4E6F-2499-450C-B435-357A5D56C2BA}" type="sibTrans" cxnId="{F39747CB-6241-4CFB-8DD1-E5A99B589430}">
      <dgm:prSet/>
      <dgm:spPr/>
      <dgm:t>
        <a:bodyPr/>
        <a:lstStyle/>
        <a:p>
          <a:endParaRPr lang="en-US"/>
        </a:p>
      </dgm:t>
    </dgm:pt>
    <dgm:pt modelId="{6DF1BCD0-3C73-44EE-9954-70B197182D17}">
      <dgm:prSet/>
      <dgm:spPr/>
      <dgm:t>
        <a:bodyPr/>
        <a:lstStyle/>
        <a:p>
          <a:pPr rtl="0"/>
          <a:r>
            <a:rPr lang="en-US" dirty="0" smtClean="0"/>
            <a:t>CR</a:t>
          </a:r>
          <a:endParaRPr lang="en-US" dirty="0"/>
        </a:p>
      </dgm:t>
    </dgm:pt>
    <dgm:pt modelId="{64D3F1B7-9F5C-4C8E-A994-46D043D9E0AB}" type="parTrans" cxnId="{00FF2AD0-0291-4FC5-93BA-D30DC32E7569}">
      <dgm:prSet/>
      <dgm:spPr/>
      <dgm:t>
        <a:bodyPr/>
        <a:lstStyle/>
        <a:p>
          <a:endParaRPr lang="en-US"/>
        </a:p>
      </dgm:t>
    </dgm:pt>
    <dgm:pt modelId="{AB10A253-7811-456B-82B2-7F5AEF174EA4}" type="sibTrans" cxnId="{00FF2AD0-0291-4FC5-93BA-D30DC32E7569}">
      <dgm:prSet/>
      <dgm:spPr/>
      <dgm:t>
        <a:bodyPr/>
        <a:lstStyle/>
        <a:p>
          <a:endParaRPr lang="en-US"/>
        </a:p>
      </dgm:t>
    </dgm:pt>
    <dgm:pt modelId="{3BA630F1-103E-4BC0-82FD-ADF67DC7FB76}">
      <dgm:prSet/>
      <dgm:spPr/>
      <dgm:t>
        <a:bodyPr/>
        <a:lstStyle/>
        <a:p>
          <a:pPr rtl="0"/>
          <a:r>
            <a:rPr lang="en-US" dirty="0" smtClean="0"/>
            <a:t>Core plenum</a:t>
          </a:r>
          <a:endParaRPr lang="en-US" dirty="0"/>
        </a:p>
      </dgm:t>
    </dgm:pt>
    <dgm:pt modelId="{2B757377-69DB-43A1-949C-1054F0CC89AA}" type="parTrans" cxnId="{5CCF3161-FD65-4A53-84BD-415D304658C9}">
      <dgm:prSet/>
      <dgm:spPr/>
      <dgm:t>
        <a:bodyPr/>
        <a:lstStyle/>
        <a:p>
          <a:endParaRPr lang="en-US"/>
        </a:p>
      </dgm:t>
    </dgm:pt>
    <dgm:pt modelId="{12D8FDB1-CBB4-49A6-9DDA-010B93A5206B}" type="sibTrans" cxnId="{5CCF3161-FD65-4A53-84BD-415D304658C9}">
      <dgm:prSet/>
      <dgm:spPr/>
      <dgm:t>
        <a:bodyPr/>
        <a:lstStyle/>
        <a:p>
          <a:endParaRPr lang="en-US"/>
        </a:p>
      </dgm:t>
    </dgm:pt>
    <dgm:pt modelId="{14192429-2EE4-4AD9-8D07-12256DE8EEEE}">
      <dgm:prSet/>
      <dgm:spPr/>
      <dgm:t>
        <a:bodyPr/>
        <a:lstStyle/>
        <a:p>
          <a:pPr rtl="0"/>
          <a:r>
            <a:rPr lang="en-US" dirty="0" smtClean="0"/>
            <a:t>SR</a:t>
          </a:r>
          <a:endParaRPr lang="en-US" dirty="0"/>
        </a:p>
      </dgm:t>
    </dgm:pt>
    <dgm:pt modelId="{44BA21AA-A8F8-46EE-A131-49351987BDCD}" type="parTrans" cxnId="{E4AAB014-AFD4-4FBD-89AB-1B6432F6B54A}">
      <dgm:prSet/>
      <dgm:spPr/>
      <dgm:t>
        <a:bodyPr/>
        <a:lstStyle/>
        <a:p>
          <a:endParaRPr lang="en-US"/>
        </a:p>
      </dgm:t>
    </dgm:pt>
    <dgm:pt modelId="{B79AB74C-3A32-45CC-80F3-71CFAC2E49F5}" type="sibTrans" cxnId="{E4AAB014-AFD4-4FBD-89AB-1B6432F6B54A}">
      <dgm:prSet/>
      <dgm:spPr/>
      <dgm:t>
        <a:bodyPr/>
        <a:lstStyle/>
        <a:p>
          <a:endParaRPr lang="en-US"/>
        </a:p>
      </dgm:t>
    </dgm:pt>
    <dgm:pt modelId="{E671033C-6367-42F7-A376-CF8A716D9B49}">
      <dgm:prSet/>
      <dgm:spPr/>
      <dgm:t>
        <a:bodyPr/>
        <a:lstStyle/>
        <a:p>
          <a:pPr rtl="0"/>
          <a:r>
            <a:rPr lang="en-US" dirty="0" smtClean="0"/>
            <a:t>IPS</a:t>
          </a:r>
          <a:endParaRPr lang="en-US" dirty="0"/>
        </a:p>
      </dgm:t>
    </dgm:pt>
    <dgm:pt modelId="{4133D985-C376-4FBF-BEB2-F927D318539E}" type="parTrans" cxnId="{32454A4D-2852-4A08-9E90-D14730B00D6B}">
      <dgm:prSet/>
      <dgm:spPr/>
      <dgm:t>
        <a:bodyPr/>
        <a:lstStyle/>
        <a:p>
          <a:endParaRPr lang="en-US"/>
        </a:p>
      </dgm:t>
    </dgm:pt>
    <dgm:pt modelId="{738CBA94-F046-4DA7-8218-8363DDC39ABC}" type="sibTrans" cxnId="{32454A4D-2852-4A08-9E90-D14730B00D6B}">
      <dgm:prSet/>
      <dgm:spPr/>
      <dgm:t>
        <a:bodyPr/>
        <a:lstStyle/>
        <a:p>
          <a:endParaRPr lang="en-US"/>
        </a:p>
      </dgm:t>
    </dgm:pt>
    <dgm:pt modelId="{41E99121-7C39-4CDD-8667-727B84B623DE}" type="pres">
      <dgm:prSet presAssocID="{0CBEBDAF-A783-49AE-A33F-4DC80A327391}" presName="Name0" presStyleCnt="0">
        <dgm:presLayoutVars>
          <dgm:dir/>
          <dgm:animLvl val="lvl"/>
          <dgm:resizeHandles val="exact"/>
        </dgm:presLayoutVars>
      </dgm:prSet>
      <dgm:spPr/>
      <dgm:t>
        <a:bodyPr/>
        <a:lstStyle/>
        <a:p>
          <a:endParaRPr lang="en-US"/>
        </a:p>
      </dgm:t>
    </dgm:pt>
    <dgm:pt modelId="{BC104BBD-C602-413F-AFEF-E40CD841DA99}" type="pres">
      <dgm:prSet presAssocID="{C144D272-99DE-4219-862D-02CCE53B4F1B}" presName="linNode" presStyleCnt="0"/>
      <dgm:spPr/>
    </dgm:pt>
    <dgm:pt modelId="{CA425A62-B242-4A43-99B9-4816D0750DB8}" type="pres">
      <dgm:prSet presAssocID="{C144D272-99DE-4219-862D-02CCE53B4F1B}" presName="parentText" presStyleLbl="node1" presStyleIdx="0" presStyleCnt="8">
        <dgm:presLayoutVars>
          <dgm:chMax val="1"/>
          <dgm:bulletEnabled val="1"/>
        </dgm:presLayoutVars>
      </dgm:prSet>
      <dgm:spPr/>
      <dgm:t>
        <a:bodyPr/>
        <a:lstStyle/>
        <a:p>
          <a:endParaRPr lang="en-US"/>
        </a:p>
      </dgm:t>
    </dgm:pt>
    <dgm:pt modelId="{EAA29842-B24D-4EF6-A071-E9EC0EE96001}" type="pres">
      <dgm:prSet presAssocID="{E4B0150B-7F2F-43A4-9418-38211759E00B}" presName="sp" presStyleCnt="0"/>
      <dgm:spPr/>
    </dgm:pt>
    <dgm:pt modelId="{47CF526C-EF2A-482F-89D6-03DFDD4761A5}" type="pres">
      <dgm:prSet presAssocID="{3BA630F1-103E-4BC0-82FD-ADF67DC7FB76}" presName="linNode" presStyleCnt="0"/>
      <dgm:spPr/>
    </dgm:pt>
    <dgm:pt modelId="{6974A449-DF61-4C00-8107-3AB0B99D6636}" type="pres">
      <dgm:prSet presAssocID="{3BA630F1-103E-4BC0-82FD-ADF67DC7FB76}" presName="parentText" presStyleLbl="node1" presStyleIdx="1" presStyleCnt="8">
        <dgm:presLayoutVars>
          <dgm:chMax val="1"/>
          <dgm:bulletEnabled val="1"/>
        </dgm:presLayoutVars>
      </dgm:prSet>
      <dgm:spPr/>
      <dgm:t>
        <a:bodyPr/>
        <a:lstStyle/>
        <a:p>
          <a:endParaRPr lang="en-US"/>
        </a:p>
      </dgm:t>
    </dgm:pt>
    <dgm:pt modelId="{D85465D9-80DD-4D34-B32B-FF737E526309}" type="pres">
      <dgm:prSet presAssocID="{12D8FDB1-CBB4-49A6-9DDA-010B93A5206B}" presName="sp" presStyleCnt="0"/>
      <dgm:spPr/>
    </dgm:pt>
    <dgm:pt modelId="{829F9558-6127-4E27-810F-B6763C4E0972}" type="pres">
      <dgm:prSet presAssocID="{BE5BDEBC-3DEA-4001-A815-749B9C13E71D}" presName="linNode" presStyleCnt="0"/>
      <dgm:spPr/>
    </dgm:pt>
    <dgm:pt modelId="{110FC5DD-C647-4F7F-B21D-CB3DB1DA0310}" type="pres">
      <dgm:prSet presAssocID="{BE5BDEBC-3DEA-4001-A815-749B9C13E71D}" presName="parentText" presStyleLbl="node1" presStyleIdx="2" presStyleCnt="8">
        <dgm:presLayoutVars>
          <dgm:chMax val="1"/>
          <dgm:bulletEnabled val="1"/>
        </dgm:presLayoutVars>
      </dgm:prSet>
      <dgm:spPr/>
      <dgm:t>
        <a:bodyPr/>
        <a:lstStyle/>
        <a:p>
          <a:endParaRPr lang="en-US"/>
        </a:p>
      </dgm:t>
    </dgm:pt>
    <dgm:pt modelId="{88041834-B835-4EEF-B08B-5FDAA411DFE5}" type="pres">
      <dgm:prSet presAssocID="{5572DA3B-5DE4-4D8D-BA60-2033638CD885}" presName="sp" presStyleCnt="0"/>
      <dgm:spPr/>
    </dgm:pt>
    <dgm:pt modelId="{E5C2B65D-EF5B-4602-A4BF-D5D1E3165A6C}" type="pres">
      <dgm:prSet presAssocID="{6FD50860-8D01-4EAC-AE02-0B5D63849412}" presName="linNode" presStyleCnt="0"/>
      <dgm:spPr/>
    </dgm:pt>
    <dgm:pt modelId="{785BCDE1-EFC4-4FE4-AFF1-351B4A34E86A}" type="pres">
      <dgm:prSet presAssocID="{6FD50860-8D01-4EAC-AE02-0B5D63849412}" presName="parentText" presStyleLbl="node1" presStyleIdx="3" presStyleCnt="8">
        <dgm:presLayoutVars>
          <dgm:chMax val="1"/>
          <dgm:bulletEnabled val="1"/>
        </dgm:presLayoutVars>
      </dgm:prSet>
      <dgm:spPr/>
      <dgm:t>
        <a:bodyPr/>
        <a:lstStyle/>
        <a:p>
          <a:endParaRPr lang="en-US"/>
        </a:p>
      </dgm:t>
    </dgm:pt>
    <dgm:pt modelId="{E68FC8EB-7990-4A7A-85C9-12A6DC3977F3}" type="pres">
      <dgm:prSet presAssocID="{58AD3699-33FE-4E3E-AE60-879E59DA51D1}" presName="sp" presStyleCnt="0"/>
      <dgm:spPr/>
    </dgm:pt>
    <dgm:pt modelId="{B532DAE9-978D-47FB-8453-BA78FF1D7DE2}" type="pres">
      <dgm:prSet presAssocID="{14192429-2EE4-4AD9-8D07-12256DE8EEEE}" presName="linNode" presStyleCnt="0"/>
      <dgm:spPr/>
    </dgm:pt>
    <dgm:pt modelId="{479D3407-0185-4707-8E6C-71EFC238DABD}" type="pres">
      <dgm:prSet presAssocID="{14192429-2EE4-4AD9-8D07-12256DE8EEEE}" presName="parentText" presStyleLbl="node1" presStyleIdx="4" presStyleCnt="8">
        <dgm:presLayoutVars>
          <dgm:chMax val="1"/>
          <dgm:bulletEnabled val="1"/>
        </dgm:presLayoutVars>
      </dgm:prSet>
      <dgm:spPr/>
      <dgm:t>
        <a:bodyPr/>
        <a:lstStyle/>
        <a:p>
          <a:endParaRPr lang="en-US"/>
        </a:p>
      </dgm:t>
    </dgm:pt>
    <dgm:pt modelId="{C593C9F3-5114-4500-A7AC-A6BD6FE8175A}" type="pres">
      <dgm:prSet presAssocID="{B79AB74C-3A32-45CC-80F3-71CFAC2E49F5}" presName="sp" presStyleCnt="0"/>
      <dgm:spPr/>
    </dgm:pt>
    <dgm:pt modelId="{D856F9B3-B892-4D5B-B831-F5E52D2E2FE1}" type="pres">
      <dgm:prSet presAssocID="{E671033C-6367-42F7-A376-CF8A716D9B49}" presName="linNode" presStyleCnt="0"/>
      <dgm:spPr/>
    </dgm:pt>
    <dgm:pt modelId="{4A5CAD10-89FF-4666-9A02-230A0B64B2A4}" type="pres">
      <dgm:prSet presAssocID="{E671033C-6367-42F7-A376-CF8A716D9B49}" presName="parentText" presStyleLbl="node1" presStyleIdx="5" presStyleCnt="8">
        <dgm:presLayoutVars>
          <dgm:chMax val="1"/>
          <dgm:bulletEnabled val="1"/>
        </dgm:presLayoutVars>
      </dgm:prSet>
      <dgm:spPr/>
      <dgm:t>
        <a:bodyPr/>
        <a:lstStyle/>
        <a:p>
          <a:endParaRPr lang="en-US"/>
        </a:p>
      </dgm:t>
    </dgm:pt>
    <dgm:pt modelId="{1E3E6A4D-2C2C-4D4D-9D4B-B4BF7871FFDE}" type="pres">
      <dgm:prSet presAssocID="{738CBA94-F046-4DA7-8218-8363DDC39ABC}" presName="sp" presStyleCnt="0"/>
      <dgm:spPr/>
    </dgm:pt>
    <dgm:pt modelId="{72384ECB-E6F8-417B-9530-5CC5C5F16366}" type="pres">
      <dgm:prSet presAssocID="{558D0A2E-0A22-4FE7-801B-47EDE81DB310}" presName="linNode" presStyleCnt="0"/>
      <dgm:spPr/>
    </dgm:pt>
    <dgm:pt modelId="{14607A68-127D-482C-AFEC-47832BBDA05E}" type="pres">
      <dgm:prSet presAssocID="{558D0A2E-0A22-4FE7-801B-47EDE81DB310}" presName="parentText" presStyleLbl="node1" presStyleIdx="6" presStyleCnt="8" custLinFactNeighborX="792" custLinFactNeighborY="1291">
        <dgm:presLayoutVars>
          <dgm:chMax val="1"/>
          <dgm:bulletEnabled val="1"/>
        </dgm:presLayoutVars>
      </dgm:prSet>
      <dgm:spPr/>
      <dgm:t>
        <a:bodyPr/>
        <a:lstStyle/>
        <a:p>
          <a:endParaRPr lang="en-US"/>
        </a:p>
      </dgm:t>
    </dgm:pt>
    <dgm:pt modelId="{95778E87-D814-4F21-BCB5-45E0C7D31CBF}" type="pres">
      <dgm:prSet presAssocID="{60CB4E6F-2499-450C-B435-357A5D56C2BA}" presName="sp" presStyleCnt="0"/>
      <dgm:spPr/>
    </dgm:pt>
    <dgm:pt modelId="{3EB8C962-5815-49FD-A6B3-1B9789CBB5B0}" type="pres">
      <dgm:prSet presAssocID="{6DF1BCD0-3C73-44EE-9954-70B197182D17}" presName="linNode" presStyleCnt="0"/>
      <dgm:spPr/>
    </dgm:pt>
    <dgm:pt modelId="{865E5F6D-6AD4-4218-A8D6-D90A3144BFBB}" type="pres">
      <dgm:prSet presAssocID="{6DF1BCD0-3C73-44EE-9954-70B197182D17}" presName="parentText" presStyleLbl="node1" presStyleIdx="7" presStyleCnt="8">
        <dgm:presLayoutVars>
          <dgm:chMax val="1"/>
          <dgm:bulletEnabled val="1"/>
        </dgm:presLayoutVars>
      </dgm:prSet>
      <dgm:spPr/>
      <dgm:t>
        <a:bodyPr/>
        <a:lstStyle/>
        <a:p>
          <a:endParaRPr lang="en-US"/>
        </a:p>
      </dgm:t>
    </dgm:pt>
  </dgm:ptLst>
  <dgm:cxnLst>
    <dgm:cxn modelId="{27D0B86D-0A5E-4EED-98C9-3891200B381C}" type="presOf" srcId="{C144D272-99DE-4219-862D-02CCE53B4F1B}" destId="{CA425A62-B242-4A43-99B9-4816D0750DB8}" srcOrd="0" destOrd="0" presId="urn:microsoft.com/office/officeart/2005/8/layout/vList5"/>
    <dgm:cxn modelId="{5E085827-B06C-49F4-8B78-033FE4B735D3}" type="presOf" srcId="{6FD50860-8D01-4EAC-AE02-0B5D63849412}" destId="{785BCDE1-EFC4-4FE4-AFF1-351B4A34E86A}" srcOrd="0" destOrd="0" presId="urn:microsoft.com/office/officeart/2005/8/layout/vList5"/>
    <dgm:cxn modelId="{5CCF3161-FD65-4A53-84BD-415D304658C9}" srcId="{0CBEBDAF-A783-49AE-A33F-4DC80A327391}" destId="{3BA630F1-103E-4BC0-82FD-ADF67DC7FB76}" srcOrd="1" destOrd="0" parTransId="{2B757377-69DB-43A1-949C-1054F0CC89AA}" sibTransId="{12D8FDB1-CBB4-49A6-9DDA-010B93A5206B}"/>
    <dgm:cxn modelId="{17A9B42F-9B1B-4617-BBEA-DA153DF55F5A}" type="presOf" srcId="{558D0A2E-0A22-4FE7-801B-47EDE81DB310}" destId="{14607A68-127D-482C-AFEC-47832BBDA05E}" srcOrd="0" destOrd="0" presId="urn:microsoft.com/office/officeart/2005/8/layout/vList5"/>
    <dgm:cxn modelId="{F39747CB-6241-4CFB-8DD1-E5A99B589430}" srcId="{0CBEBDAF-A783-49AE-A33F-4DC80A327391}" destId="{558D0A2E-0A22-4FE7-801B-47EDE81DB310}" srcOrd="6" destOrd="0" parTransId="{64CE0E26-D921-446A-AF70-5337FB329077}" sibTransId="{60CB4E6F-2499-450C-B435-357A5D56C2BA}"/>
    <dgm:cxn modelId="{A4586AC5-9A8E-4B96-B8AF-ABAE08A7E7B1}" type="presOf" srcId="{E671033C-6367-42F7-A376-CF8A716D9B49}" destId="{4A5CAD10-89FF-4666-9A02-230A0B64B2A4}" srcOrd="0" destOrd="0" presId="urn:microsoft.com/office/officeart/2005/8/layout/vList5"/>
    <dgm:cxn modelId="{534ADCB3-868A-4C32-8307-EBBA78A3E829}" type="presOf" srcId="{6DF1BCD0-3C73-44EE-9954-70B197182D17}" destId="{865E5F6D-6AD4-4218-A8D6-D90A3144BFBB}" srcOrd="0" destOrd="0" presId="urn:microsoft.com/office/officeart/2005/8/layout/vList5"/>
    <dgm:cxn modelId="{32454A4D-2852-4A08-9E90-D14730B00D6B}" srcId="{0CBEBDAF-A783-49AE-A33F-4DC80A327391}" destId="{E671033C-6367-42F7-A376-CF8A716D9B49}" srcOrd="5" destOrd="0" parTransId="{4133D985-C376-4FBF-BEB2-F927D318539E}" sibTransId="{738CBA94-F046-4DA7-8218-8363DDC39ABC}"/>
    <dgm:cxn modelId="{638D6B4D-6B32-4AA9-B6E2-9D375134CD45}" type="presOf" srcId="{BE5BDEBC-3DEA-4001-A815-749B9C13E71D}" destId="{110FC5DD-C647-4F7F-B21D-CB3DB1DA0310}" srcOrd="0" destOrd="0" presId="urn:microsoft.com/office/officeart/2005/8/layout/vList5"/>
    <dgm:cxn modelId="{13829553-955E-4B33-B217-9BD7500D83FA}" type="presOf" srcId="{0CBEBDAF-A783-49AE-A33F-4DC80A327391}" destId="{41E99121-7C39-4CDD-8667-727B84B623DE}" srcOrd="0" destOrd="0" presId="urn:microsoft.com/office/officeart/2005/8/layout/vList5"/>
    <dgm:cxn modelId="{00FF2AD0-0291-4FC5-93BA-D30DC32E7569}" srcId="{0CBEBDAF-A783-49AE-A33F-4DC80A327391}" destId="{6DF1BCD0-3C73-44EE-9954-70B197182D17}" srcOrd="7" destOrd="0" parTransId="{64D3F1B7-9F5C-4C8E-A994-46D043D9E0AB}" sibTransId="{AB10A253-7811-456B-82B2-7F5AEF174EA4}"/>
    <dgm:cxn modelId="{E4AAB014-AFD4-4FBD-89AB-1B6432F6B54A}" srcId="{0CBEBDAF-A783-49AE-A33F-4DC80A327391}" destId="{14192429-2EE4-4AD9-8D07-12256DE8EEEE}" srcOrd="4" destOrd="0" parTransId="{44BA21AA-A8F8-46EE-A131-49351987BDCD}" sibTransId="{B79AB74C-3A32-45CC-80F3-71CFAC2E49F5}"/>
    <dgm:cxn modelId="{3A44B2C0-FCD0-47F0-8EAD-B493D3E4E09D}" srcId="{0CBEBDAF-A783-49AE-A33F-4DC80A327391}" destId="{6FD50860-8D01-4EAC-AE02-0B5D63849412}" srcOrd="3" destOrd="0" parTransId="{52DAA7A9-37B6-4A8C-9003-BABAD4A3B4CD}" sibTransId="{58AD3699-33FE-4E3E-AE60-879E59DA51D1}"/>
    <dgm:cxn modelId="{1640D7D2-4FE6-4534-A988-903EBEF1AC45}" type="presOf" srcId="{3BA630F1-103E-4BC0-82FD-ADF67DC7FB76}" destId="{6974A449-DF61-4C00-8107-3AB0B99D6636}" srcOrd="0" destOrd="0" presId="urn:microsoft.com/office/officeart/2005/8/layout/vList5"/>
    <dgm:cxn modelId="{0DD17BEB-1DB1-44BC-9849-D7FDAB3FDCFB}" srcId="{0CBEBDAF-A783-49AE-A33F-4DC80A327391}" destId="{C144D272-99DE-4219-862D-02CCE53B4F1B}" srcOrd="0" destOrd="0" parTransId="{C2E413FC-BC5C-4187-8760-07A05C4D1D9C}" sibTransId="{E4B0150B-7F2F-43A4-9418-38211759E00B}"/>
    <dgm:cxn modelId="{E636044B-50CE-4BA0-AB8F-2BA5085D770D}" type="presOf" srcId="{14192429-2EE4-4AD9-8D07-12256DE8EEEE}" destId="{479D3407-0185-4707-8E6C-71EFC238DABD}" srcOrd="0" destOrd="0" presId="urn:microsoft.com/office/officeart/2005/8/layout/vList5"/>
    <dgm:cxn modelId="{14C74408-2FC7-49EF-B89C-D5E0D4B1C497}" srcId="{0CBEBDAF-A783-49AE-A33F-4DC80A327391}" destId="{BE5BDEBC-3DEA-4001-A815-749B9C13E71D}" srcOrd="2" destOrd="0" parTransId="{DAAB7208-95EF-487A-AE6B-17BC2C579063}" sibTransId="{5572DA3B-5DE4-4D8D-BA60-2033638CD885}"/>
    <dgm:cxn modelId="{C5E4A4F1-E3D4-4B23-9B2E-C12B6E5F55A4}" type="presParOf" srcId="{41E99121-7C39-4CDD-8667-727B84B623DE}" destId="{BC104BBD-C602-413F-AFEF-E40CD841DA99}" srcOrd="0" destOrd="0" presId="urn:microsoft.com/office/officeart/2005/8/layout/vList5"/>
    <dgm:cxn modelId="{0CCB6836-C6F9-4368-AE58-C73D7145354A}" type="presParOf" srcId="{BC104BBD-C602-413F-AFEF-E40CD841DA99}" destId="{CA425A62-B242-4A43-99B9-4816D0750DB8}" srcOrd="0" destOrd="0" presId="urn:microsoft.com/office/officeart/2005/8/layout/vList5"/>
    <dgm:cxn modelId="{7DD275E9-635B-43AC-856E-2B4D7B09B85A}" type="presParOf" srcId="{41E99121-7C39-4CDD-8667-727B84B623DE}" destId="{EAA29842-B24D-4EF6-A071-E9EC0EE96001}" srcOrd="1" destOrd="0" presId="urn:microsoft.com/office/officeart/2005/8/layout/vList5"/>
    <dgm:cxn modelId="{E9FAFEAE-B12D-4FCA-BC93-2731FCF7B78A}" type="presParOf" srcId="{41E99121-7C39-4CDD-8667-727B84B623DE}" destId="{47CF526C-EF2A-482F-89D6-03DFDD4761A5}" srcOrd="2" destOrd="0" presId="urn:microsoft.com/office/officeart/2005/8/layout/vList5"/>
    <dgm:cxn modelId="{3D7E2EF0-94A4-4290-B2D6-DC8D2E5D5B84}" type="presParOf" srcId="{47CF526C-EF2A-482F-89D6-03DFDD4761A5}" destId="{6974A449-DF61-4C00-8107-3AB0B99D6636}" srcOrd="0" destOrd="0" presId="urn:microsoft.com/office/officeart/2005/8/layout/vList5"/>
    <dgm:cxn modelId="{918639DA-8D42-47AD-8A22-DBD4BFE67DC4}" type="presParOf" srcId="{41E99121-7C39-4CDD-8667-727B84B623DE}" destId="{D85465D9-80DD-4D34-B32B-FF737E526309}" srcOrd="3" destOrd="0" presId="urn:microsoft.com/office/officeart/2005/8/layout/vList5"/>
    <dgm:cxn modelId="{B9E04121-63C0-41EB-A8FF-3387F0AB307E}" type="presParOf" srcId="{41E99121-7C39-4CDD-8667-727B84B623DE}" destId="{829F9558-6127-4E27-810F-B6763C4E0972}" srcOrd="4" destOrd="0" presId="urn:microsoft.com/office/officeart/2005/8/layout/vList5"/>
    <dgm:cxn modelId="{9A2B69E5-6A5E-4EFA-806B-7A022AF87F53}" type="presParOf" srcId="{829F9558-6127-4E27-810F-B6763C4E0972}" destId="{110FC5DD-C647-4F7F-B21D-CB3DB1DA0310}" srcOrd="0" destOrd="0" presId="urn:microsoft.com/office/officeart/2005/8/layout/vList5"/>
    <dgm:cxn modelId="{39B087B9-DFBF-4E84-ACC9-66672AAA7F22}" type="presParOf" srcId="{41E99121-7C39-4CDD-8667-727B84B623DE}" destId="{88041834-B835-4EEF-B08B-5FDAA411DFE5}" srcOrd="5" destOrd="0" presId="urn:microsoft.com/office/officeart/2005/8/layout/vList5"/>
    <dgm:cxn modelId="{835A5E81-05F6-40C2-86A3-B6143E71F8B9}" type="presParOf" srcId="{41E99121-7C39-4CDD-8667-727B84B623DE}" destId="{E5C2B65D-EF5B-4602-A4BF-D5D1E3165A6C}" srcOrd="6" destOrd="0" presId="urn:microsoft.com/office/officeart/2005/8/layout/vList5"/>
    <dgm:cxn modelId="{767A2A9F-F38B-4D96-A214-8ECC83787F73}" type="presParOf" srcId="{E5C2B65D-EF5B-4602-A4BF-D5D1E3165A6C}" destId="{785BCDE1-EFC4-4FE4-AFF1-351B4A34E86A}" srcOrd="0" destOrd="0" presId="urn:microsoft.com/office/officeart/2005/8/layout/vList5"/>
    <dgm:cxn modelId="{234AFB84-B333-4B0D-ACD3-C1702B95ACCF}" type="presParOf" srcId="{41E99121-7C39-4CDD-8667-727B84B623DE}" destId="{E68FC8EB-7990-4A7A-85C9-12A6DC3977F3}" srcOrd="7" destOrd="0" presId="urn:microsoft.com/office/officeart/2005/8/layout/vList5"/>
    <dgm:cxn modelId="{81C71432-5888-463B-A08E-00D62B2F3583}" type="presParOf" srcId="{41E99121-7C39-4CDD-8667-727B84B623DE}" destId="{B532DAE9-978D-47FB-8453-BA78FF1D7DE2}" srcOrd="8" destOrd="0" presId="urn:microsoft.com/office/officeart/2005/8/layout/vList5"/>
    <dgm:cxn modelId="{69BC5157-52CF-4767-9F7B-FAFDB32B017B}" type="presParOf" srcId="{B532DAE9-978D-47FB-8453-BA78FF1D7DE2}" destId="{479D3407-0185-4707-8E6C-71EFC238DABD}" srcOrd="0" destOrd="0" presId="urn:microsoft.com/office/officeart/2005/8/layout/vList5"/>
    <dgm:cxn modelId="{49A586A7-CBD4-408D-ACA5-9775EAFDCBCF}" type="presParOf" srcId="{41E99121-7C39-4CDD-8667-727B84B623DE}" destId="{C593C9F3-5114-4500-A7AC-A6BD6FE8175A}" srcOrd="9" destOrd="0" presId="urn:microsoft.com/office/officeart/2005/8/layout/vList5"/>
    <dgm:cxn modelId="{2D4EA0EB-33F8-42D1-A0CB-EA01AA779F7E}" type="presParOf" srcId="{41E99121-7C39-4CDD-8667-727B84B623DE}" destId="{D856F9B3-B892-4D5B-B831-F5E52D2E2FE1}" srcOrd="10" destOrd="0" presId="urn:microsoft.com/office/officeart/2005/8/layout/vList5"/>
    <dgm:cxn modelId="{8B18E399-711D-421E-9E40-151B39446E71}" type="presParOf" srcId="{D856F9B3-B892-4D5B-B831-F5E52D2E2FE1}" destId="{4A5CAD10-89FF-4666-9A02-230A0B64B2A4}" srcOrd="0" destOrd="0" presId="urn:microsoft.com/office/officeart/2005/8/layout/vList5"/>
    <dgm:cxn modelId="{31157A45-D6B2-4D30-A4B3-3044D9B65FA0}" type="presParOf" srcId="{41E99121-7C39-4CDD-8667-727B84B623DE}" destId="{1E3E6A4D-2C2C-4D4D-9D4B-B4BF7871FFDE}" srcOrd="11" destOrd="0" presId="urn:microsoft.com/office/officeart/2005/8/layout/vList5"/>
    <dgm:cxn modelId="{E2B5543D-8B2B-4C0D-8F95-0C1B32267EF3}" type="presParOf" srcId="{41E99121-7C39-4CDD-8667-727B84B623DE}" destId="{72384ECB-E6F8-417B-9530-5CC5C5F16366}" srcOrd="12" destOrd="0" presId="urn:microsoft.com/office/officeart/2005/8/layout/vList5"/>
    <dgm:cxn modelId="{DE5C6349-14BC-4BB2-8ED5-BFC923F5F700}" type="presParOf" srcId="{72384ECB-E6F8-417B-9530-5CC5C5F16366}" destId="{14607A68-127D-482C-AFEC-47832BBDA05E}" srcOrd="0" destOrd="0" presId="urn:microsoft.com/office/officeart/2005/8/layout/vList5"/>
    <dgm:cxn modelId="{E39402E0-1841-47BF-90A9-EBD7D34C5B4F}" type="presParOf" srcId="{41E99121-7C39-4CDD-8667-727B84B623DE}" destId="{95778E87-D814-4F21-BCB5-45E0C7D31CBF}" srcOrd="13" destOrd="0" presId="urn:microsoft.com/office/officeart/2005/8/layout/vList5"/>
    <dgm:cxn modelId="{64D22257-FAEC-4FFB-AC0A-2DE8992D9D6E}" type="presParOf" srcId="{41E99121-7C39-4CDD-8667-727B84B623DE}" destId="{3EB8C962-5815-49FD-A6B3-1B9789CBB5B0}" srcOrd="14" destOrd="0" presId="urn:microsoft.com/office/officeart/2005/8/layout/vList5"/>
    <dgm:cxn modelId="{090C1B81-AB23-4104-99A7-5A5ACF5E1352}" type="presParOf" srcId="{3EB8C962-5815-49FD-A6B3-1B9789CBB5B0}" destId="{865E5F6D-6AD4-4218-A8D6-D90A3144BFB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CBEBDAF-A783-49AE-A33F-4DC80A32739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144D272-99DE-4219-862D-02CCE53B4F1B}">
      <dgm:prSet/>
      <dgm:spPr/>
      <dgm:t>
        <a:bodyPr/>
        <a:lstStyle/>
        <a:p>
          <a:pPr rtl="0"/>
          <a:r>
            <a:rPr lang="en-US" dirty="0" smtClean="0"/>
            <a:t>Inner Jacket</a:t>
          </a:r>
          <a:endParaRPr lang="en-US" dirty="0"/>
        </a:p>
      </dgm:t>
    </dgm:pt>
    <dgm:pt modelId="{C2E413FC-BC5C-4187-8760-07A05C4D1D9C}" type="parTrans" cxnId="{0DD17BEB-1DB1-44BC-9849-D7FDAB3FDCFB}">
      <dgm:prSet/>
      <dgm:spPr/>
      <dgm:t>
        <a:bodyPr/>
        <a:lstStyle/>
        <a:p>
          <a:endParaRPr lang="en-US"/>
        </a:p>
      </dgm:t>
    </dgm:pt>
    <dgm:pt modelId="{E4B0150B-7F2F-43A4-9418-38211759E00B}" type="sibTrans" cxnId="{0DD17BEB-1DB1-44BC-9849-D7FDAB3FDCFB}">
      <dgm:prSet/>
      <dgm:spPr/>
      <dgm:t>
        <a:bodyPr/>
        <a:lstStyle/>
        <a:p>
          <a:endParaRPr lang="en-US"/>
        </a:p>
      </dgm:t>
    </dgm:pt>
    <dgm:pt modelId="{BE5BDEBC-3DEA-4001-A815-749B9C13E71D}">
      <dgm:prSet/>
      <dgm:spPr/>
      <dgm:t>
        <a:bodyPr/>
        <a:lstStyle/>
        <a:p>
          <a:pPr rtl="0"/>
          <a:r>
            <a:rPr lang="en-US" dirty="0" smtClean="0"/>
            <a:t>Outer Dummies </a:t>
          </a:r>
          <a:endParaRPr lang="en-US" dirty="0"/>
        </a:p>
      </dgm:t>
    </dgm:pt>
    <dgm:pt modelId="{DAAB7208-95EF-487A-AE6B-17BC2C579063}" type="parTrans" cxnId="{14C74408-2FC7-49EF-B89C-D5E0D4B1C497}">
      <dgm:prSet/>
      <dgm:spPr/>
      <dgm:t>
        <a:bodyPr/>
        <a:lstStyle/>
        <a:p>
          <a:endParaRPr lang="en-US"/>
        </a:p>
      </dgm:t>
    </dgm:pt>
    <dgm:pt modelId="{5572DA3B-5DE4-4D8D-BA60-2033638CD885}" type="sibTrans" cxnId="{14C74408-2FC7-49EF-B89C-D5E0D4B1C497}">
      <dgm:prSet/>
      <dgm:spPr/>
      <dgm:t>
        <a:bodyPr/>
        <a:lstStyle/>
        <a:p>
          <a:endParaRPr lang="en-US"/>
        </a:p>
      </dgm:t>
    </dgm:pt>
    <dgm:pt modelId="{6FD50860-8D01-4EAC-AE02-0B5D63849412}">
      <dgm:prSet/>
      <dgm:spPr/>
      <dgm:t>
        <a:bodyPr/>
        <a:lstStyle/>
        <a:p>
          <a:pPr rtl="0"/>
          <a:r>
            <a:rPr lang="en-US" dirty="0" smtClean="0"/>
            <a:t>Inner Dummies</a:t>
          </a:r>
          <a:endParaRPr lang="en-US" dirty="0"/>
        </a:p>
      </dgm:t>
    </dgm:pt>
    <dgm:pt modelId="{52DAA7A9-37B6-4A8C-9003-BABAD4A3B4CD}" type="parTrans" cxnId="{3A44B2C0-FCD0-47F0-8EAD-B493D3E4E09D}">
      <dgm:prSet/>
      <dgm:spPr/>
      <dgm:t>
        <a:bodyPr/>
        <a:lstStyle/>
        <a:p>
          <a:endParaRPr lang="en-US"/>
        </a:p>
      </dgm:t>
    </dgm:pt>
    <dgm:pt modelId="{58AD3699-33FE-4E3E-AE60-879E59DA51D1}" type="sibTrans" cxnId="{3A44B2C0-FCD0-47F0-8EAD-B493D3E4E09D}">
      <dgm:prSet/>
      <dgm:spPr/>
      <dgm:t>
        <a:bodyPr/>
        <a:lstStyle/>
        <a:p>
          <a:endParaRPr lang="en-US"/>
        </a:p>
      </dgm:t>
    </dgm:pt>
    <dgm:pt modelId="{558D0A2E-0A22-4FE7-801B-47EDE81DB310}">
      <dgm:prSet/>
      <dgm:spPr/>
      <dgm:t>
        <a:bodyPr/>
        <a:lstStyle/>
        <a:p>
          <a:pPr rtl="0"/>
          <a:r>
            <a:rPr lang="en-US" dirty="0" smtClean="0"/>
            <a:t>Fuel Assemblies</a:t>
          </a:r>
          <a:endParaRPr lang="en-US" dirty="0"/>
        </a:p>
      </dgm:t>
    </dgm:pt>
    <dgm:pt modelId="{64CE0E26-D921-446A-AF70-5337FB329077}" type="parTrans" cxnId="{F39747CB-6241-4CFB-8DD1-E5A99B589430}">
      <dgm:prSet/>
      <dgm:spPr/>
      <dgm:t>
        <a:bodyPr/>
        <a:lstStyle/>
        <a:p>
          <a:endParaRPr lang="en-US"/>
        </a:p>
      </dgm:t>
    </dgm:pt>
    <dgm:pt modelId="{60CB4E6F-2499-450C-B435-357A5D56C2BA}" type="sibTrans" cxnId="{F39747CB-6241-4CFB-8DD1-E5A99B589430}">
      <dgm:prSet/>
      <dgm:spPr/>
      <dgm:t>
        <a:bodyPr/>
        <a:lstStyle/>
        <a:p>
          <a:endParaRPr lang="en-US"/>
        </a:p>
      </dgm:t>
    </dgm:pt>
    <dgm:pt modelId="{6DF1BCD0-3C73-44EE-9954-70B197182D17}">
      <dgm:prSet/>
      <dgm:spPr/>
      <dgm:t>
        <a:bodyPr/>
        <a:lstStyle/>
        <a:p>
          <a:pPr rtl="0"/>
          <a:r>
            <a:rPr lang="en-US" dirty="0" smtClean="0"/>
            <a:t>CR</a:t>
          </a:r>
          <a:endParaRPr lang="en-US" dirty="0"/>
        </a:p>
      </dgm:t>
    </dgm:pt>
    <dgm:pt modelId="{64D3F1B7-9F5C-4C8E-A994-46D043D9E0AB}" type="parTrans" cxnId="{00FF2AD0-0291-4FC5-93BA-D30DC32E7569}">
      <dgm:prSet/>
      <dgm:spPr/>
      <dgm:t>
        <a:bodyPr/>
        <a:lstStyle/>
        <a:p>
          <a:endParaRPr lang="en-US"/>
        </a:p>
      </dgm:t>
    </dgm:pt>
    <dgm:pt modelId="{AB10A253-7811-456B-82B2-7F5AEF174EA4}" type="sibTrans" cxnId="{00FF2AD0-0291-4FC5-93BA-D30DC32E7569}">
      <dgm:prSet/>
      <dgm:spPr/>
      <dgm:t>
        <a:bodyPr/>
        <a:lstStyle/>
        <a:p>
          <a:endParaRPr lang="en-US"/>
        </a:p>
      </dgm:t>
    </dgm:pt>
    <dgm:pt modelId="{3BA630F1-103E-4BC0-82FD-ADF67DC7FB76}">
      <dgm:prSet/>
      <dgm:spPr/>
      <dgm:t>
        <a:bodyPr/>
        <a:lstStyle/>
        <a:p>
          <a:pPr rtl="0"/>
          <a:r>
            <a:rPr lang="en-US" dirty="0" smtClean="0">
              <a:solidFill>
                <a:srgbClr val="FF0000"/>
              </a:solidFill>
            </a:rPr>
            <a:t>ACS outer plenum</a:t>
          </a:r>
          <a:endParaRPr lang="en-US" dirty="0">
            <a:solidFill>
              <a:srgbClr val="FF0000"/>
            </a:solidFill>
          </a:endParaRPr>
        </a:p>
      </dgm:t>
    </dgm:pt>
    <dgm:pt modelId="{2B757377-69DB-43A1-949C-1054F0CC89AA}" type="parTrans" cxnId="{5CCF3161-FD65-4A53-84BD-415D304658C9}">
      <dgm:prSet/>
      <dgm:spPr/>
      <dgm:t>
        <a:bodyPr/>
        <a:lstStyle/>
        <a:p>
          <a:endParaRPr lang="en-US"/>
        </a:p>
      </dgm:t>
    </dgm:pt>
    <dgm:pt modelId="{12D8FDB1-CBB4-49A6-9DDA-010B93A5206B}" type="sibTrans" cxnId="{5CCF3161-FD65-4A53-84BD-415D304658C9}">
      <dgm:prSet/>
      <dgm:spPr/>
      <dgm:t>
        <a:bodyPr/>
        <a:lstStyle/>
        <a:p>
          <a:endParaRPr lang="en-US"/>
        </a:p>
      </dgm:t>
    </dgm:pt>
    <dgm:pt modelId="{14192429-2EE4-4AD9-8D07-12256DE8EEEE}">
      <dgm:prSet/>
      <dgm:spPr/>
      <dgm:t>
        <a:bodyPr/>
        <a:lstStyle/>
        <a:p>
          <a:pPr rtl="0"/>
          <a:r>
            <a:rPr lang="en-US" dirty="0" smtClean="0"/>
            <a:t>SR</a:t>
          </a:r>
          <a:endParaRPr lang="en-US" dirty="0"/>
        </a:p>
      </dgm:t>
    </dgm:pt>
    <dgm:pt modelId="{44BA21AA-A8F8-46EE-A131-49351987BDCD}" type="parTrans" cxnId="{E4AAB014-AFD4-4FBD-89AB-1B6432F6B54A}">
      <dgm:prSet/>
      <dgm:spPr/>
      <dgm:t>
        <a:bodyPr/>
        <a:lstStyle/>
        <a:p>
          <a:endParaRPr lang="en-US"/>
        </a:p>
      </dgm:t>
    </dgm:pt>
    <dgm:pt modelId="{B79AB74C-3A32-45CC-80F3-71CFAC2E49F5}" type="sibTrans" cxnId="{E4AAB014-AFD4-4FBD-89AB-1B6432F6B54A}">
      <dgm:prSet/>
      <dgm:spPr/>
      <dgm:t>
        <a:bodyPr/>
        <a:lstStyle/>
        <a:p>
          <a:endParaRPr lang="en-US"/>
        </a:p>
      </dgm:t>
    </dgm:pt>
    <dgm:pt modelId="{E671033C-6367-42F7-A376-CF8A716D9B49}">
      <dgm:prSet/>
      <dgm:spPr/>
      <dgm:t>
        <a:bodyPr/>
        <a:lstStyle/>
        <a:p>
          <a:pPr rtl="0"/>
          <a:r>
            <a:rPr lang="en-US" dirty="0" smtClean="0"/>
            <a:t>IPS</a:t>
          </a:r>
          <a:endParaRPr lang="en-US" dirty="0"/>
        </a:p>
      </dgm:t>
    </dgm:pt>
    <dgm:pt modelId="{4133D985-C376-4FBF-BEB2-F927D318539E}" type="parTrans" cxnId="{32454A4D-2852-4A08-9E90-D14730B00D6B}">
      <dgm:prSet/>
      <dgm:spPr/>
      <dgm:t>
        <a:bodyPr/>
        <a:lstStyle/>
        <a:p>
          <a:endParaRPr lang="en-US"/>
        </a:p>
      </dgm:t>
    </dgm:pt>
    <dgm:pt modelId="{738CBA94-F046-4DA7-8218-8363DDC39ABC}" type="sibTrans" cxnId="{32454A4D-2852-4A08-9E90-D14730B00D6B}">
      <dgm:prSet/>
      <dgm:spPr/>
      <dgm:t>
        <a:bodyPr/>
        <a:lstStyle/>
        <a:p>
          <a:endParaRPr lang="en-US"/>
        </a:p>
      </dgm:t>
    </dgm:pt>
    <dgm:pt modelId="{FEE954B9-4565-4AF9-B127-69E4DAFD65D2}">
      <dgm:prSet/>
      <dgm:spPr/>
      <dgm:t>
        <a:bodyPr/>
        <a:lstStyle/>
        <a:p>
          <a:pPr rtl="0"/>
          <a:r>
            <a:rPr lang="en-US" dirty="0" smtClean="0">
              <a:solidFill>
                <a:srgbClr val="FF0000"/>
              </a:solidFill>
            </a:rPr>
            <a:t>ACS inner plenum</a:t>
          </a:r>
          <a:endParaRPr lang="en-US" dirty="0">
            <a:solidFill>
              <a:srgbClr val="FF0000"/>
            </a:solidFill>
          </a:endParaRPr>
        </a:p>
      </dgm:t>
    </dgm:pt>
    <dgm:pt modelId="{F86F2D4B-10C5-4907-A6AD-A9EDE34EB3C8}" type="parTrans" cxnId="{BCDFADC6-4AED-4E14-9915-791B2C26FC68}">
      <dgm:prSet/>
      <dgm:spPr/>
      <dgm:t>
        <a:bodyPr/>
        <a:lstStyle/>
        <a:p>
          <a:endParaRPr lang="en-US"/>
        </a:p>
      </dgm:t>
    </dgm:pt>
    <dgm:pt modelId="{AB7C4FA3-C741-4EF3-8714-4DF8CE61224E}" type="sibTrans" cxnId="{BCDFADC6-4AED-4E14-9915-791B2C26FC68}">
      <dgm:prSet/>
      <dgm:spPr/>
      <dgm:t>
        <a:bodyPr/>
        <a:lstStyle/>
        <a:p>
          <a:endParaRPr lang="en-US"/>
        </a:p>
      </dgm:t>
    </dgm:pt>
    <dgm:pt modelId="{41E99121-7C39-4CDD-8667-727B84B623DE}" type="pres">
      <dgm:prSet presAssocID="{0CBEBDAF-A783-49AE-A33F-4DC80A327391}" presName="Name0" presStyleCnt="0">
        <dgm:presLayoutVars>
          <dgm:dir/>
          <dgm:animLvl val="lvl"/>
          <dgm:resizeHandles val="exact"/>
        </dgm:presLayoutVars>
      </dgm:prSet>
      <dgm:spPr/>
      <dgm:t>
        <a:bodyPr/>
        <a:lstStyle/>
        <a:p>
          <a:endParaRPr lang="en-US"/>
        </a:p>
      </dgm:t>
    </dgm:pt>
    <dgm:pt modelId="{BC104BBD-C602-413F-AFEF-E40CD841DA99}" type="pres">
      <dgm:prSet presAssocID="{C144D272-99DE-4219-862D-02CCE53B4F1B}" presName="linNode" presStyleCnt="0"/>
      <dgm:spPr/>
    </dgm:pt>
    <dgm:pt modelId="{CA425A62-B242-4A43-99B9-4816D0750DB8}" type="pres">
      <dgm:prSet presAssocID="{C144D272-99DE-4219-862D-02CCE53B4F1B}" presName="parentText" presStyleLbl="node1" presStyleIdx="0" presStyleCnt="9">
        <dgm:presLayoutVars>
          <dgm:chMax val="1"/>
          <dgm:bulletEnabled val="1"/>
        </dgm:presLayoutVars>
      </dgm:prSet>
      <dgm:spPr/>
      <dgm:t>
        <a:bodyPr/>
        <a:lstStyle/>
        <a:p>
          <a:endParaRPr lang="en-US"/>
        </a:p>
      </dgm:t>
    </dgm:pt>
    <dgm:pt modelId="{EAA29842-B24D-4EF6-A071-E9EC0EE96001}" type="pres">
      <dgm:prSet presAssocID="{E4B0150B-7F2F-43A4-9418-38211759E00B}" presName="sp" presStyleCnt="0"/>
      <dgm:spPr/>
    </dgm:pt>
    <dgm:pt modelId="{47CF526C-EF2A-482F-89D6-03DFDD4761A5}" type="pres">
      <dgm:prSet presAssocID="{3BA630F1-103E-4BC0-82FD-ADF67DC7FB76}" presName="linNode" presStyleCnt="0"/>
      <dgm:spPr/>
    </dgm:pt>
    <dgm:pt modelId="{6974A449-DF61-4C00-8107-3AB0B99D6636}" type="pres">
      <dgm:prSet presAssocID="{3BA630F1-103E-4BC0-82FD-ADF67DC7FB76}" presName="parentText" presStyleLbl="node1" presStyleIdx="1" presStyleCnt="9">
        <dgm:presLayoutVars>
          <dgm:chMax val="1"/>
          <dgm:bulletEnabled val="1"/>
        </dgm:presLayoutVars>
      </dgm:prSet>
      <dgm:spPr/>
      <dgm:t>
        <a:bodyPr/>
        <a:lstStyle/>
        <a:p>
          <a:endParaRPr lang="en-US"/>
        </a:p>
      </dgm:t>
    </dgm:pt>
    <dgm:pt modelId="{D85465D9-80DD-4D34-B32B-FF737E526309}" type="pres">
      <dgm:prSet presAssocID="{12D8FDB1-CBB4-49A6-9DDA-010B93A5206B}" presName="sp" presStyleCnt="0"/>
      <dgm:spPr/>
    </dgm:pt>
    <dgm:pt modelId="{829F9558-6127-4E27-810F-B6763C4E0972}" type="pres">
      <dgm:prSet presAssocID="{BE5BDEBC-3DEA-4001-A815-749B9C13E71D}" presName="linNode" presStyleCnt="0"/>
      <dgm:spPr/>
    </dgm:pt>
    <dgm:pt modelId="{110FC5DD-C647-4F7F-B21D-CB3DB1DA0310}" type="pres">
      <dgm:prSet presAssocID="{BE5BDEBC-3DEA-4001-A815-749B9C13E71D}" presName="parentText" presStyleLbl="node1" presStyleIdx="2" presStyleCnt="9">
        <dgm:presLayoutVars>
          <dgm:chMax val="1"/>
          <dgm:bulletEnabled val="1"/>
        </dgm:presLayoutVars>
      </dgm:prSet>
      <dgm:spPr/>
      <dgm:t>
        <a:bodyPr/>
        <a:lstStyle/>
        <a:p>
          <a:endParaRPr lang="en-US"/>
        </a:p>
      </dgm:t>
    </dgm:pt>
    <dgm:pt modelId="{88041834-B835-4EEF-B08B-5FDAA411DFE5}" type="pres">
      <dgm:prSet presAssocID="{5572DA3B-5DE4-4D8D-BA60-2033638CD885}" presName="sp" presStyleCnt="0"/>
      <dgm:spPr/>
    </dgm:pt>
    <dgm:pt modelId="{E5C2B65D-EF5B-4602-A4BF-D5D1E3165A6C}" type="pres">
      <dgm:prSet presAssocID="{6FD50860-8D01-4EAC-AE02-0B5D63849412}" presName="linNode" presStyleCnt="0"/>
      <dgm:spPr/>
    </dgm:pt>
    <dgm:pt modelId="{785BCDE1-EFC4-4FE4-AFF1-351B4A34E86A}" type="pres">
      <dgm:prSet presAssocID="{6FD50860-8D01-4EAC-AE02-0B5D63849412}" presName="parentText" presStyleLbl="node1" presStyleIdx="3" presStyleCnt="9">
        <dgm:presLayoutVars>
          <dgm:chMax val="1"/>
          <dgm:bulletEnabled val="1"/>
        </dgm:presLayoutVars>
      </dgm:prSet>
      <dgm:spPr/>
      <dgm:t>
        <a:bodyPr/>
        <a:lstStyle/>
        <a:p>
          <a:endParaRPr lang="en-US"/>
        </a:p>
      </dgm:t>
    </dgm:pt>
    <dgm:pt modelId="{E68FC8EB-7990-4A7A-85C9-12A6DC3977F3}" type="pres">
      <dgm:prSet presAssocID="{58AD3699-33FE-4E3E-AE60-879E59DA51D1}" presName="sp" presStyleCnt="0"/>
      <dgm:spPr/>
    </dgm:pt>
    <dgm:pt modelId="{43A6CAAD-42A2-4E80-8682-2BB6D3C990F1}" type="pres">
      <dgm:prSet presAssocID="{FEE954B9-4565-4AF9-B127-69E4DAFD65D2}" presName="linNode" presStyleCnt="0"/>
      <dgm:spPr/>
    </dgm:pt>
    <dgm:pt modelId="{6F2F4113-5753-4E4B-B0BF-016820DB0702}" type="pres">
      <dgm:prSet presAssocID="{FEE954B9-4565-4AF9-B127-69E4DAFD65D2}" presName="parentText" presStyleLbl="node1" presStyleIdx="4" presStyleCnt="9">
        <dgm:presLayoutVars>
          <dgm:chMax val="1"/>
          <dgm:bulletEnabled val="1"/>
        </dgm:presLayoutVars>
      </dgm:prSet>
      <dgm:spPr/>
      <dgm:t>
        <a:bodyPr/>
        <a:lstStyle/>
        <a:p>
          <a:endParaRPr lang="en-US"/>
        </a:p>
      </dgm:t>
    </dgm:pt>
    <dgm:pt modelId="{336C74DB-CAAB-4EB6-8D2A-4AD10203BE6A}" type="pres">
      <dgm:prSet presAssocID="{AB7C4FA3-C741-4EF3-8714-4DF8CE61224E}" presName="sp" presStyleCnt="0"/>
      <dgm:spPr/>
    </dgm:pt>
    <dgm:pt modelId="{B532DAE9-978D-47FB-8453-BA78FF1D7DE2}" type="pres">
      <dgm:prSet presAssocID="{14192429-2EE4-4AD9-8D07-12256DE8EEEE}" presName="linNode" presStyleCnt="0"/>
      <dgm:spPr/>
    </dgm:pt>
    <dgm:pt modelId="{479D3407-0185-4707-8E6C-71EFC238DABD}" type="pres">
      <dgm:prSet presAssocID="{14192429-2EE4-4AD9-8D07-12256DE8EEEE}" presName="parentText" presStyleLbl="node1" presStyleIdx="5" presStyleCnt="9">
        <dgm:presLayoutVars>
          <dgm:chMax val="1"/>
          <dgm:bulletEnabled val="1"/>
        </dgm:presLayoutVars>
      </dgm:prSet>
      <dgm:spPr/>
      <dgm:t>
        <a:bodyPr/>
        <a:lstStyle/>
        <a:p>
          <a:endParaRPr lang="en-US"/>
        </a:p>
      </dgm:t>
    </dgm:pt>
    <dgm:pt modelId="{C593C9F3-5114-4500-A7AC-A6BD6FE8175A}" type="pres">
      <dgm:prSet presAssocID="{B79AB74C-3A32-45CC-80F3-71CFAC2E49F5}" presName="sp" presStyleCnt="0"/>
      <dgm:spPr/>
    </dgm:pt>
    <dgm:pt modelId="{D856F9B3-B892-4D5B-B831-F5E52D2E2FE1}" type="pres">
      <dgm:prSet presAssocID="{E671033C-6367-42F7-A376-CF8A716D9B49}" presName="linNode" presStyleCnt="0"/>
      <dgm:spPr/>
    </dgm:pt>
    <dgm:pt modelId="{4A5CAD10-89FF-4666-9A02-230A0B64B2A4}" type="pres">
      <dgm:prSet presAssocID="{E671033C-6367-42F7-A376-CF8A716D9B49}" presName="parentText" presStyleLbl="node1" presStyleIdx="6" presStyleCnt="9">
        <dgm:presLayoutVars>
          <dgm:chMax val="1"/>
          <dgm:bulletEnabled val="1"/>
        </dgm:presLayoutVars>
      </dgm:prSet>
      <dgm:spPr/>
      <dgm:t>
        <a:bodyPr/>
        <a:lstStyle/>
        <a:p>
          <a:endParaRPr lang="en-US"/>
        </a:p>
      </dgm:t>
    </dgm:pt>
    <dgm:pt modelId="{1E3E6A4D-2C2C-4D4D-9D4B-B4BF7871FFDE}" type="pres">
      <dgm:prSet presAssocID="{738CBA94-F046-4DA7-8218-8363DDC39ABC}" presName="sp" presStyleCnt="0"/>
      <dgm:spPr/>
    </dgm:pt>
    <dgm:pt modelId="{72384ECB-E6F8-417B-9530-5CC5C5F16366}" type="pres">
      <dgm:prSet presAssocID="{558D0A2E-0A22-4FE7-801B-47EDE81DB310}" presName="linNode" presStyleCnt="0"/>
      <dgm:spPr/>
    </dgm:pt>
    <dgm:pt modelId="{14607A68-127D-482C-AFEC-47832BBDA05E}" type="pres">
      <dgm:prSet presAssocID="{558D0A2E-0A22-4FE7-801B-47EDE81DB310}" presName="parentText" presStyleLbl="node1" presStyleIdx="7" presStyleCnt="9" custLinFactNeighborX="792" custLinFactNeighborY="1291">
        <dgm:presLayoutVars>
          <dgm:chMax val="1"/>
          <dgm:bulletEnabled val="1"/>
        </dgm:presLayoutVars>
      </dgm:prSet>
      <dgm:spPr/>
      <dgm:t>
        <a:bodyPr/>
        <a:lstStyle/>
        <a:p>
          <a:endParaRPr lang="en-US"/>
        </a:p>
      </dgm:t>
    </dgm:pt>
    <dgm:pt modelId="{95778E87-D814-4F21-BCB5-45E0C7D31CBF}" type="pres">
      <dgm:prSet presAssocID="{60CB4E6F-2499-450C-B435-357A5D56C2BA}" presName="sp" presStyleCnt="0"/>
      <dgm:spPr/>
    </dgm:pt>
    <dgm:pt modelId="{3EB8C962-5815-49FD-A6B3-1B9789CBB5B0}" type="pres">
      <dgm:prSet presAssocID="{6DF1BCD0-3C73-44EE-9954-70B197182D17}" presName="linNode" presStyleCnt="0"/>
      <dgm:spPr/>
    </dgm:pt>
    <dgm:pt modelId="{865E5F6D-6AD4-4218-A8D6-D90A3144BFBB}" type="pres">
      <dgm:prSet presAssocID="{6DF1BCD0-3C73-44EE-9954-70B197182D17}" presName="parentText" presStyleLbl="node1" presStyleIdx="8" presStyleCnt="9">
        <dgm:presLayoutVars>
          <dgm:chMax val="1"/>
          <dgm:bulletEnabled val="1"/>
        </dgm:presLayoutVars>
      </dgm:prSet>
      <dgm:spPr/>
      <dgm:t>
        <a:bodyPr/>
        <a:lstStyle/>
        <a:p>
          <a:endParaRPr lang="en-US"/>
        </a:p>
      </dgm:t>
    </dgm:pt>
  </dgm:ptLst>
  <dgm:cxnLst>
    <dgm:cxn modelId="{8433CC66-82F1-40EF-A4EF-8637A1CC8E0D}" type="presOf" srcId="{E671033C-6367-42F7-A376-CF8A716D9B49}" destId="{4A5CAD10-89FF-4666-9A02-230A0B64B2A4}" srcOrd="0" destOrd="0" presId="urn:microsoft.com/office/officeart/2005/8/layout/vList5"/>
    <dgm:cxn modelId="{A22C374A-42CE-4362-89C2-D086DDA88730}" type="presOf" srcId="{558D0A2E-0A22-4FE7-801B-47EDE81DB310}" destId="{14607A68-127D-482C-AFEC-47832BBDA05E}" srcOrd="0" destOrd="0" presId="urn:microsoft.com/office/officeart/2005/8/layout/vList5"/>
    <dgm:cxn modelId="{5CCF3161-FD65-4A53-84BD-415D304658C9}" srcId="{0CBEBDAF-A783-49AE-A33F-4DC80A327391}" destId="{3BA630F1-103E-4BC0-82FD-ADF67DC7FB76}" srcOrd="1" destOrd="0" parTransId="{2B757377-69DB-43A1-949C-1054F0CC89AA}" sibTransId="{12D8FDB1-CBB4-49A6-9DDA-010B93A5206B}"/>
    <dgm:cxn modelId="{3144E2EB-AA7D-4856-95AC-DCADCCC2C8DA}" type="presOf" srcId="{14192429-2EE4-4AD9-8D07-12256DE8EEEE}" destId="{479D3407-0185-4707-8E6C-71EFC238DABD}" srcOrd="0" destOrd="0" presId="urn:microsoft.com/office/officeart/2005/8/layout/vList5"/>
    <dgm:cxn modelId="{77208BD0-7236-4A27-929D-D79137FD2DB0}" type="presOf" srcId="{6FD50860-8D01-4EAC-AE02-0B5D63849412}" destId="{785BCDE1-EFC4-4FE4-AFF1-351B4A34E86A}" srcOrd="0" destOrd="0" presId="urn:microsoft.com/office/officeart/2005/8/layout/vList5"/>
    <dgm:cxn modelId="{F39747CB-6241-4CFB-8DD1-E5A99B589430}" srcId="{0CBEBDAF-A783-49AE-A33F-4DC80A327391}" destId="{558D0A2E-0A22-4FE7-801B-47EDE81DB310}" srcOrd="7" destOrd="0" parTransId="{64CE0E26-D921-446A-AF70-5337FB329077}" sibTransId="{60CB4E6F-2499-450C-B435-357A5D56C2BA}"/>
    <dgm:cxn modelId="{BCDFADC6-4AED-4E14-9915-791B2C26FC68}" srcId="{0CBEBDAF-A783-49AE-A33F-4DC80A327391}" destId="{FEE954B9-4565-4AF9-B127-69E4DAFD65D2}" srcOrd="4" destOrd="0" parTransId="{F86F2D4B-10C5-4907-A6AD-A9EDE34EB3C8}" sibTransId="{AB7C4FA3-C741-4EF3-8714-4DF8CE61224E}"/>
    <dgm:cxn modelId="{511CFB6E-BB08-466A-A697-D732D346F164}" type="presOf" srcId="{BE5BDEBC-3DEA-4001-A815-749B9C13E71D}" destId="{110FC5DD-C647-4F7F-B21D-CB3DB1DA0310}" srcOrd="0" destOrd="0" presId="urn:microsoft.com/office/officeart/2005/8/layout/vList5"/>
    <dgm:cxn modelId="{727F50C4-6F55-4AA1-B52D-EBD395F54EBF}" type="presOf" srcId="{6DF1BCD0-3C73-44EE-9954-70B197182D17}" destId="{865E5F6D-6AD4-4218-A8D6-D90A3144BFBB}" srcOrd="0" destOrd="0" presId="urn:microsoft.com/office/officeart/2005/8/layout/vList5"/>
    <dgm:cxn modelId="{32454A4D-2852-4A08-9E90-D14730B00D6B}" srcId="{0CBEBDAF-A783-49AE-A33F-4DC80A327391}" destId="{E671033C-6367-42F7-A376-CF8A716D9B49}" srcOrd="6" destOrd="0" parTransId="{4133D985-C376-4FBF-BEB2-F927D318539E}" sibTransId="{738CBA94-F046-4DA7-8218-8363DDC39ABC}"/>
    <dgm:cxn modelId="{00FF2AD0-0291-4FC5-93BA-D30DC32E7569}" srcId="{0CBEBDAF-A783-49AE-A33F-4DC80A327391}" destId="{6DF1BCD0-3C73-44EE-9954-70B197182D17}" srcOrd="8" destOrd="0" parTransId="{64D3F1B7-9F5C-4C8E-A994-46D043D9E0AB}" sibTransId="{AB10A253-7811-456B-82B2-7F5AEF174EA4}"/>
    <dgm:cxn modelId="{D5457106-8B64-4856-BAC5-36A205BBB8AA}" type="presOf" srcId="{FEE954B9-4565-4AF9-B127-69E4DAFD65D2}" destId="{6F2F4113-5753-4E4B-B0BF-016820DB0702}" srcOrd="0" destOrd="0" presId="urn:microsoft.com/office/officeart/2005/8/layout/vList5"/>
    <dgm:cxn modelId="{E4AAB014-AFD4-4FBD-89AB-1B6432F6B54A}" srcId="{0CBEBDAF-A783-49AE-A33F-4DC80A327391}" destId="{14192429-2EE4-4AD9-8D07-12256DE8EEEE}" srcOrd="5" destOrd="0" parTransId="{44BA21AA-A8F8-46EE-A131-49351987BDCD}" sibTransId="{B79AB74C-3A32-45CC-80F3-71CFAC2E49F5}"/>
    <dgm:cxn modelId="{A4D35CA6-B7F5-48B1-9BF2-5FFA8B459828}" type="presOf" srcId="{0CBEBDAF-A783-49AE-A33F-4DC80A327391}" destId="{41E99121-7C39-4CDD-8667-727B84B623DE}" srcOrd="0" destOrd="0" presId="urn:microsoft.com/office/officeart/2005/8/layout/vList5"/>
    <dgm:cxn modelId="{3A44B2C0-FCD0-47F0-8EAD-B493D3E4E09D}" srcId="{0CBEBDAF-A783-49AE-A33F-4DC80A327391}" destId="{6FD50860-8D01-4EAC-AE02-0B5D63849412}" srcOrd="3" destOrd="0" parTransId="{52DAA7A9-37B6-4A8C-9003-BABAD4A3B4CD}" sibTransId="{58AD3699-33FE-4E3E-AE60-879E59DA51D1}"/>
    <dgm:cxn modelId="{0DD17BEB-1DB1-44BC-9849-D7FDAB3FDCFB}" srcId="{0CBEBDAF-A783-49AE-A33F-4DC80A327391}" destId="{C144D272-99DE-4219-862D-02CCE53B4F1B}" srcOrd="0" destOrd="0" parTransId="{C2E413FC-BC5C-4187-8760-07A05C4D1D9C}" sibTransId="{E4B0150B-7F2F-43A4-9418-38211759E00B}"/>
    <dgm:cxn modelId="{3CAD348E-84B9-4F57-9B7B-02F3BBFF94D4}" type="presOf" srcId="{C144D272-99DE-4219-862D-02CCE53B4F1B}" destId="{CA425A62-B242-4A43-99B9-4816D0750DB8}" srcOrd="0" destOrd="0" presId="urn:microsoft.com/office/officeart/2005/8/layout/vList5"/>
    <dgm:cxn modelId="{14C74408-2FC7-49EF-B89C-D5E0D4B1C497}" srcId="{0CBEBDAF-A783-49AE-A33F-4DC80A327391}" destId="{BE5BDEBC-3DEA-4001-A815-749B9C13E71D}" srcOrd="2" destOrd="0" parTransId="{DAAB7208-95EF-487A-AE6B-17BC2C579063}" sibTransId="{5572DA3B-5DE4-4D8D-BA60-2033638CD885}"/>
    <dgm:cxn modelId="{E691535A-F087-4B4E-919F-26F7626A8DCB}" type="presOf" srcId="{3BA630F1-103E-4BC0-82FD-ADF67DC7FB76}" destId="{6974A449-DF61-4C00-8107-3AB0B99D6636}" srcOrd="0" destOrd="0" presId="urn:microsoft.com/office/officeart/2005/8/layout/vList5"/>
    <dgm:cxn modelId="{E164FC6C-2949-49B4-B4FE-EC986CEAAE09}" type="presParOf" srcId="{41E99121-7C39-4CDD-8667-727B84B623DE}" destId="{BC104BBD-C602-413F-AFEF-E40CD841DA99}" srcOrd="0" destOrd="0" presId="urn:microsoft.com/office/officeart/2005/8/layout/vList5"/>
    <dgm:cxn modelId="{EE551591-AC68-41A9-92F2-399BD4AA5593}" type="presParOf" srcId="{BC104BBD-C602-413F-AFEF-E40CD841DA99}" destId="{CA425A62-B242-4A43-99B9-4816D0750DB8}" srcOrd="0" destOrd="0" presId="urn:microsoft.com/office/officeart/2005/8/layout/vList5"/>
    <dgm:cxn modelId="{01C941AE-3B25-4762-9186-EE1EA94F8B0F}" type="presParOf" srcId="{41E99121-7C39-4CDD-8667-727B84B623DE}" destId="{EAA29842-B24D-4EF6-A071-E9EC0EE96001}" srcOrd="1" destOrd="0" presId="urn:microsoft.com/office/officeart/2005/8/layout/vList5"/>
    <dgm:cxn modelId="{1E335F5A-13FD-4F0B-AF58-919CA445FF2B}" type="presParOf" srcId="{41E99121-7C39-4CDD-8667-727B84B623DE}" destId="{47CF526C-EF2A-482F-89D6-03DFDD4761A5}" srcOrd="2" destOrd="0" presId="urn:microsoft.com/office/officeart/2005/8/layout/vList5"/>
    <dgm:cxn modelId="{9B4ACF55-A093-49C1-8F2B-B36CE58A1760}" type="presParOf" srcId="{47CF526C-EF2A-482F-89D6-03DFDD4761A5}" destId="{6974A449-DF61-4C00-8107-3AB0B99D6636}" srcOrd="0" destOrd="0" presId="urn:microsoft.com/office/officeart/2005/8/layout/vList5"/>
    <dgm:cxn modelId="{276AB9C7-0853-4432-A979-5E2B72F72ACB}" type="presParOf" srcId="{41E99121-7C39-4CDD-8667-727B84B623DE}" destId="{D85465D9-80DD-4D34-B32B-FF737E526309}" srcOrd="3" destOrd="0" presId="urn:microsoft.com/office/officeart/2005/8/layout/vList5"/>
    <dgm:cxn modelId="{93C36A68-053D-490A-AF02-51F2102F380E}" type="presParOf" srcId="{41E99121-7C39-4CDD-8667-727B84B623DE}" destId="{829F9558-6127-4E27-810F-B6763C4E0972}" srcOrd="4" destOrd="0" presId="urn:microsoft.com/office/officeart/2005/8/layout/vList5"/>
    <dgm:cxn modelId="{9924C8FE-E4EC-4D77-876A-91709D4A5308}" type="presParOf" srcId="{829F9558-6127-4E27-810F-B6763C4E0972}" destId="{110FC5DD-C647-4F7F-B21D-CB3DB1DA0310}" srcOrd="0" destOrd="0" presId="urn:microsoft.com/office/officeart/2005/8/layout/vList5"/>
    <dgm:cxn modelId="{480D882B-3C25-452B-9B71-9BA17797D0E2}" type="presParOf" srcId="{41E99121-7C39-4CDD-8667-727B84B623DE}" destId="{88041834-B835-4EEF-B08B-5FDAA411DFE5}" srcOrd="5" destOrd="0" presId="urn:microsoft.com/office/officeart/2005/8/layout/vList5"/>
    <dgm:cxn modelId="{694BB0F2-5708-4555-B205-27768EA0D7FB}" type="presParOf" srcId="{41E99121-7C39-4CDD-8667-727B84B623DE}" destId="{E5C2B65D-EF5B-4602-A4BF-D5D1E3165A6C}" srcOrd="6" destOrd="0" presId="urn:microsoft.com/office/officeart/2005/8/layout/vList5"/>
    <dgm:cxn modelId="{1C2EAA0B-8D43-4027-B028-E0D073218676}" type="presParOf" srcId="{E5C2B65D-EF5B-4602-A4BF-D5D1E3165A6C}" destId="{785BCDE1-EFC4-4FE4-AFF1-351B4A34E86A}" srcOrd="0" destOrd="0" presId="urn:microsoft.com/office/officeart/2005/8/layout/vList5"/>
    <dgm:cxn modelId="{297C5809-0A02-4053-99A7-EE88ABC96550}" type="presParOf" srcId="{41E99121-7C39-4CDD-8667-727B84B623DE}" destId="{E68FC8EB-7990-4A7A-85C9-12A6DC3977F3}" srcOrd="7" destOrd="0" presId="urn:microsoft.com/office/officeart/2005/8/layout/vList5"/>
    <dgm:cxn modelId="{4DC6749C-11F4-4A0F-B184-226112279105}" type="presParOf" srcId="{41E99121-7C39-4CDD-8667-727B84B623DE}" destId="{43A6CAAD-42A2-4E80-8682-2BB6D3C990F1}" srcOrd="8" destOrd="0" presId="urn:microsoft.com/office/officeart/2005/8/layout/vList5"/>
    <dgm:cxn modelId="{3E5272F3-B581-4AB0-BD11-D8C08740AC4A}" type="presParOf" srcId="{43A6CAAD-42A2-4E80-8682-2BB6D3C990F1}" destId="{6F2F4113-5753-4E4B-B0BF-016820DB0702}" srcOrd="0" destOrd="0" presId="urn:microsoft.com/office/officeart/2005/8/layout/vList5"/>
    <dgm:cxn modelId="{2CF6D3B5-94D0-4DEB-A5AB-C20A5BE0EA03}" type="presParOf" srcId="{41E99121-7C39-4CDD-8667-727B84B623DE}" destId="{336C74DB-CAAB-4EB6-8D2A-4AD10203BE6A}" srcOrd="9" destOrd="0" presId="urn:microsoft.com/office/officeart/2005/8/layout/vList5"/>
    <dgm:cxn modelId="{18C8AC05-CAF2-4BFB-8B91-7E31301F4EE9}" type="presParOf" srcId="{41E99121-7C39-4CDD-8667-727B84B623DE}" destId="{B532DAE9-978D-47FB-8453-BA78FF1D7DE2}" srcOrd="10" destOrd="0" presId="urn:microsoft.com/office/officeart/2005/8/layout/vList5"/>
    <dgm:cxn modelId="{B0AD17E8-44B3-47B0-86B3-E1C9FC70134E}" type="presParOf" srcId="{B532DAE9-978D-47FB-8453-BA78FF1D7DE2}" destId="{479D3407-0185-4707-8E6C-71EFC238DABD}" srcOrd="0" destOrd="0" presId="urn:microsoft.com/office/officeart/2005/8/layout/vList5"/>
    <dgm:cxn modelId="{DDE2E024-66E3-453D-9643-ADC17F086DE9}" type="presParOf" srcId="{41E99121-7C39-4CDD-8667-727B84B623DE}" destId="{C593C9F3-5114-4500-A7AC-A6BD6FE8175A}" srcOrd="11" destOrd="0" presId="urn:microsoft.com/office/officeart/2005/8/layout/vList5"/>
    <dgm:cxn modelId="{D3B664CB-F1FA-4940-995D-8FFCA135CDD7}" type="presParOf" srcId="{41E99121-7C39-4CDD-8667-727B84B623DE}" destId="{D856F9B3-B892-4D5B-B831-F5E52D2E2FE1}" srcOrd="12" destOrd="0" presId="urn:microsoft.com/office/officeart/2005/8/layout/vList5"/>
    <dgm:cxn modelId="{ECCC6CC5-104D-40C2-8524-180E71647123}" type="presParOf" srcId="{D856F9B3-B892-4D5B-B831-F5E52D2E2FE1}" destId="{4A5CAD10-89FF-4666-9A02-230A0B64B2A4}" srcOrd="0" destOrd="0" presId="urn:microsoft.com/office/officeart/2005/8/layout/vList5"/>
    <dgm:cxn modelId="{44E67D57-5083-4C06-B0D6-BC950D5C52EC}" type="presParOf" srcId="{41E99121-7C39-4CDD-8667-727B84B623DE}" destId="{1E3E6A4D-2C2C-4D4D-9D4B-B4BF7871FFDE}" srcOrd="13" destOrd="0" presId="urn:microsoft.com/office/officeart/2005/8/layout/vList5"/>
    <dgm:cxn modelId="{19FFBB7F-162A-474D-B30E-8089C4314E7F}" type="presParOf" srcId="{41E99121-7C39-4CDD-8667-727B84B623DE}" destId="{72384ECB-E6F8-417B-9530-5CC5C5F16366}" srcOrd="14" destOrd="0" presId="urn:microsoft.com/office/officeart/2005/8/layout/vList5"/>
    <dgm:cxn modelId="{4606D72A-54A3-46CD-AB98-23E34A159DF2}" type="presParOf" srcId="{72384ECB-E6F8-417B-9530-5CC5C5F16366}" destId="{14607A68-127D-482C-AFEC-47832BBDA05E}" srcOrd="0" destOrd="0" presId="urn:microsoft.com/office/officeart/2005/8/layout/vList5"/>
    <dgm:cxn modelId="{2997BEAE-570C-4AD3-B533-ACAFA5ACCE7F}" type="presParOf" srcId="{41E99121-7C39-4CDD-8667-727B84B623DE}" destId="{95778E87-D814-4F21-BCB5-45E0C7D31CBF}" srcOrd="15" destOrd="0" presId="urn:microsoft.com/office/officeart/2005/8/layout/vList5"/>
    <dgm:cxn modelId="{9337CA58-4B8C-4C22-8310-7ECE7DA86A87}" type="presParOf" srcId="{41E99121-7C39-4CDD-8667-727B84B623DE}" destId="{3EB8C962-5815-49FD-A6B3-1B9789CBB5B0}" srcOrd="16" destOrd="0" presId="urn:microsoft.com/office/officeart/2005/8/layout/vList5"/>
    <dgm:cxn modelId="{4BF63F87-D25B-4C27-92AB-640717C76826}" type="presParOf" srcId="{3EB8C962-5815-49FD-A6B3-1B9789CBB5B0}" destId="{865E5F6D-6AD4-4218-A8D6-D90A3144BFB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126EE-F97E-448A-B9A5-2B1170A1216B}">
      <dsp:nvSpPr>
        <dsp:cNvPr id="0" name=""/>
        <dsp:cNvSpPr/>
      </dsp:nvSpPr>
      <dsp:spPr>
        <a:xfrm>
          <a:off x="3850" y="248664"/>
          <a:ext cx="1313166" cy="6565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dirty="0" smtClean="0"/>
            <a:t>Numerical model structure:</a:t>
          </a:r>
          <a:endParaRPr lang="en-US" sz="1300" kern="1200" dirty="0"/>
        </a:p>
      </dsp:txBody>
      <dsp:txXfrm>
        <a:off x="23081" y="267895"/>
        <a:ext cx="1274704" cy="618121"/>
      </dsp:txXfrm>
    </dsp:sp>
    <dsp:sp modelId="{67893F80-77E3-49A2-9B4B-E4DA79CFA959}">
      <dsp:nvSpPr>
        <dsp:cNvPr id="0" name=""/>
        <dsp:cNvSpPr/>
      </dsp:nvSpPr>
      <dsp:spPr>
        <a:xfrm>
          <a:off x="135167" y="905247"/>
          <a:ext cx="131316" cy="492437"/>
        </a:xfrm>
        <a:custGeom>
          <a:avLst/>
          <a:gdLst/>
          <a:ahLst/>
          <a:cxnLst/>
          <a:rect l="0" t="0" r="0" b="0"/>
          <a:pathLst>
            <a:path>
              <a:moveTo>
                <a:pt x="0" y="0"/>
              </a:moveTo>
              <a:lnTo>
                <a:pt x="0" y="492437"/>
              </a:lnTo>
              <a:lnTo>
                <a:pt x="131316" y="492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9F67FB-E9BD-4A4B-A1BB-9226FA939717}">
      <dsp:nvSpPr>
        <dsp:cNvPr id="0" name=""/>
        <dsp:cNvSpPr/>
      </dsp:nvSpPr>
      <dsp:spPr>
        <a:xfrm>
          <a:off x="266484" y="1069393"/>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t" anchorCtr="0">
          <a:noAutofit/>
        </a:bodyPr>
        <a:lstStyle/>
        <a:p>
          <a:pPr lvl="0" algn="l" defTabSz="311150" rtl="0">
            <a:lnSpc>
              <a:spcPct val="90000"/>
            </a:lnSpc>
            <a:spcBef>
              <a:spcPct val="0"/>
            </a:spcBef>
            <a:spcAft>
              <a:spcPct val="35000"/>
            </a:spcAft>
          </a:pPr>
          <a:r>
            <a:rPr lang="en-US" sz="700" kern="1200" smtClean="0"/>
            <a:t>Three domain structure:</a:t>
          </a:r>
          <a:endParaRPr lang="en-US" sz="700" kern="1200"/>
        </a:p>
        <a:p>
          <a:pPr marL="57150" lvl="1" indent="-57150" algn="l" defTabSz="222250" rtl="0">
            <a:lnSpc>
              <a:spcPct val="90000"/>
            </a:lnSpc>
            <a:spcBef>
              <a:spcPct val="0"/>
            </a:spcBef>
            <a:spcAft>
              <a:spcPct val="15000"/>
            </a:spcAft>
            <a:buChar char="••"/>
          </a:pPr>
          <a:r>
            <a:rPr lang="en-US" sz="500" kern="1200" smtClean="0"/>
            <a:t>Outer domain</a:t>
          </a:r>
          <a:endParaRPr lang="en-US" sz="500" kern="1200"/>
        </a:p>
        <a:p>
          <a:pPr marL="57150" lvl="1" indent="-57150" algn="l" defTabSz="222250" rtl="0">
            <a:lnSpc>
              <a:spcPct val="90000"/>
            </a:lnSpc>
            <a:spcBef>
              <a:spcPct val="0"/>
            </a:spcBef>
            <a:spcAft>
              <a:spcPct val="15000"/>
            </a:spcAft>
            <a:buChar char="••"/>
          </a:pPr>
          <a:r>
            <a:rPr lang="en-US" sz="500" kern="1200" smtClean="0"/>
            <a:t>Intermediary domain</a:t>
          </a:r>
          <a:endParaRPr lang="en-US" sz="500" kern="1200"/>
        </a:p>
        <a:p>
          <a:pPr marL="57150" lvl="1" indent="-57150" algn="l" defTabSz="222250" rtl="0">
            <a:lnSpc>
              <a:spcPct val="90000"/>
            </a:lnSpc>
            <a:spcBef>
              <a:spcPct val="0"/>
            </a:spcBef>
            <a:spcAft>
              <a:spcPct val="15000"/>
            </a:spcAft>
            <a:buChar char="••"/>
          </a:pPr>
          <a:r>
            <a:rPr lang="en-US" sz="500" kern="1200" smtClean="0"/>
            <a:t>Central domain</a:t>
          </a:r>
          <a:endParaRPr lang="en-US" sz="500" kern="1200"/>
        </a:p>
      </dsp:txBody>
      <dsp:txXfrm>
        <a:off x="285715" y="1088624"/>
        <a:ext cx="1012071" cy="618121"/>
      </dsp:txXfrm>
    </dsp:sp>
    <dsp:sp modelId="{AA168A38-2821-4835-A485-9D77BC0F43A7}">
      <dsp:nvSpPr>
        <dsp:cNvPr id="0" name=""/>
        <dsp:cNvSpPr/>
      </dsp:nvSpPr>
      <dsp:spPr>
        <a:xfrm>
          <a:off x="135167" y="905247"/>
          <a:ext cx="131316" cy="1313166"/>
        </a:xfrm>
        <a:custGeom>
          <a:avLst/>
          <a:gdLst/>
          <a:ahLst/>
          <a:cxnLst/>
          <a:rect l="0" t="0" r="0" b="0"/>
          <a:pathLst>
            <a:path>
              <a:moveTo>
                <a:pt x="0" y="0"/>
              </a:moveTo>
              <a:lnTo>
                <a:pt x="0" y="1313166"/>
              </a:lnTo>
              <a:lnTo>
                <a:pt x="131316" y="13131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AF119B-59EE-4DEC-A75A-897E1CFD32A0}">
      <dsp:nvSpPr>
        <dsp:cNvPr id="0" name=""/>
        <dsp:cNvSpPr/>
      </dsp:nvSpPr>
      <dsp:spPr>
        <a:xfrm>
          <a:off x="266484" y="1890122"/>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t" anchorCtr="0">
          <a:noAutofit/>
        </a:bodyPr>
        <a:lstStyle/>
        <a:p>
          <a:pPr lvl="0" algn="l" defTabSz="311150" rtl="0">
            <a:lnSpc>
              <a:spcPct val="90000"/>
            </a:lnSpc>
            <a:spcBef>
              <a:spcPct val="0"/>
            </a:spcBef>
            <a:spcAft>
              <a:spcPct val="35000"/>
            </a:spcAft>
          </a:pPr>
          <a:r>
            <a:rPr lang="en-US" sz="700" kern="1200" smtClean="0"/>
            <a:t>Outer domain relevant features:</a:t>
          </a:r>
          <a:endParaRPr lang="en-US" sz="700" kern="1200"/>
        </a:p>
        <a:p>
          <a:pPr marL="57150" lvl="1" indent="-57150" algn="l" defTabSz="222250" rtl="0">
            <a:lnSpc>
              <a:spcPct val="90000"/>
            </a:lnSpc>
            <a:spcBef>
              <a:spcPct val="0"/>
            </a:spcBef>
            <a:spcAft>
              <a:spcPct val="15000"/>
            </a:spcAft>
            <a:buChar char="••"/>
          </a:pPr>
          <a:r>
            <a:rPr lang="en-US" sz="500" kern="1200" smtClean="0"/>
            <a:t>Split of upper BC</a:t>
          </a:r>
          <a:endParaRPr lang="en-US" sz="500" kern="1200"/>
        </a:p>
        <a:p>
          <a:pPr marL="57150" lvl="1" indent="-57150" algn="l" defTabSz="222250" rtl="0">
            <a:lnSpc>
              <a:spcPct val="90000"/>
            </a:lnSpc>
            <a:spcBef>
              <a:spcPct val="0"/>
            </a:spcBef>
            <a:spcAft>
              <a:spcPct val="15000"/>
            </a:spcAft>
            <a:buChar char="••"/>
          </a:pPr>
          <a:r>
            <a:rPr lang="en-US" sz="500" kern="1200" smtClean="0"/>
            <a:t>Split to allow directed parts</a:t>
          </a:r>
          <a:endParaRPr lang="en-US" sz="500" kern="1200"/>
        </a:p>
        <a:p>
          <a:pPr marL="57150" lvl="1" indent="-57150" algn="l" defTabSz="222250" rtl="0">
            <a:lnSpc>
              <a:spcPct val="90000"/>
            </a:lnSpc>
            <a:spcBef>
              <a:spcPct val="0"/>
            </a:spcBef>
            <a:spcAft>
              <a:spcPct val="15000"/>
            </a:spcAft>
            <a:buChar char="••"/>
          </a:pPr>
          <a:r>
            <a:rPr lang="en-US" sz="500" kern="1200" smtClean="0"/>
            <a:t>Bypass</a:t>
          </a:r>
          <a:endParaRPr lang="en-US" sz="500" kern="1200"/>
        </a:p>
        <a:p>
          <a:pPr marL="57150" lvl="1" indent="-57150" algn="l" defTabSz="222250" rtl="0">
            <a:lnSpc>
              <a:spcPct val="90000"/>
            </a:lnSpc>
            <a:spcBef>
              <a:spcPct val="0"/>
            </a:spcBef>
            <a:spcAft>
              <a:spcPct val="15000"/>
            </a:spcAft>
            <a:buChar char="••"/>
          </a:pPr>
          <a:r>
            <a:rPr lang="en-US" sz="500" kern="1200" smtClean="0"/>
            <a:t>PP with swirl and resistance</a:t>
          </a:r>
          <a:endParaRPr lang="en-US" sz="500" kern="1200"/>
        </a:p>
      </dsp:txBody>
      <dsp:txXfrm>
        <a:off x="285715" y="1909353"/>
        <a:ext cx="1012071" cy="618121"/>
      </dsp:txXfrm>
    </dsp:sp>
    <dsp:sp modelId="{0D0E79D6-E0AE-47D0-B9D5-7A36B9950C46}">
      <dsp:nvSpPr>
        <dsp:cNvPr id="0" name=""/>
        <dsp:cNvSpPr/>
      </dsp:nvSpPr>
      <dsp:spPr>
        <a:xfrm>
          <a:off x="135167" y="905247"/>
          <a:ext cx="131316" cy="2133895"/>
        </a:xfrm>
        <a:custGeom>
          <a:avLst/>
          <a:gdLst/>
          <a:ahLst/>
          <a:cxnLst/>
          <a:rect l="0" t="0" r="0" b="0"/>
          <a:pathLst>
            <a:path>
              <a:moveTo>
                <a:pt x="0" y="0"/>
              </a:moveTo>
              <a:lnTo>
                <a:pt x="0" y="2133895"/>
              </a:lnTo>
              <a:lnTo>
                <a:pt x="131316" y="2133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CDA88-C96D-470F-AC15-3322C9C098A8}">
      <dsp:nvSpPr>
        <dsp:cNvPr id="0" name=""/>
        <dsp:cNvSpPr/>
      </dsp:nvSpPr>
      <dsp:spPr>
        <a:xfrm>
          <a:off x="266484" y="2710851"/>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t" anchorCtr="0">
          <a:noAutofit/>
        </a:bodyPr>
        <a:lstStyle/>
        <a:p>
          <a:pPr lvl="0" algn="l" defTabSz="311150" rtl="0">
            <a:lnSpc>
              <a:spcPct val="90000"/>
            </a:lnSpc>
            <a:spcBef>
              <a:spcPct val="0"/>
            </a:spcBef>
            <a:spcAft>
              <a:spcPct val="35000"/>
            </a:spcAft>
          </a:pPr>
          <a:r>
            <a:rPr lang="en-US" sz="700" kern="1200" smtClean="0"/>
            <a:t>Intermediary domain relevant features:</a:t>
          </a:r>
          <a:endParaRPr lang="en-US" sz="700" kern="1200"/>
        </a:p>
        <a:p>
          <a:pPr marL="57150" lvl="1" indent="-57150" algn="l" defTabSz="222250" rtl="0">
            <a:lnSpc>
              <a:spcPct val="90000"/>
            </a:lnSpc>
            <a:spcBef>
              <a:spcPct val="0"/>
            </a:spcBef>
            <a:spcAft>
              <a:spcPct val="15000"/>
            </a:spcAft>
            <a:buChar char="••"/>
          </a:pPr>
          <a:r>
            <a:rPr lang="en-US" sz="500" kern="1200" smtClean="0"/>
            <a:t>Core Barrel description</a:t>
          </a:r>
          <a:endParaRPr lang="en-US" sz="500" kern="1200"/>
        </a:p>
        <a:p>
          <a:pPr marL="57150" lvl="1" indent="-57150" algn="l" defTabSz="222250" rtl="0">
            <a:lnSpc>
              <a:spcPct val="90000"/>
            </a:lnSpc>
            <a:spcBef>
              <a:spcPct val="0"/>
            </a:spcBef>
            <a:spcAft>
              <a:spcPct val="15000"/>
            </a:spcAft>
            <a:buChar char="••"/>
          </a:pPr>
          <a:r>
            <a:rPr lang="en-US" sz="500" kern="1200" smtClean="0"/>
            <a:t>Bypass</a:t>
          </a:r>
          <a:endParaRPr lang="en-US" sz="500" kern="1200"/>
        </a:p>
      </dsp:txBody>
      <dsp:txXfrm>
        <a:off x="285715" y="2730082"/>
        <a:ext cx="1012071" cy="618121"/>
      </dsp:txXfrm>
    </dsp:sp>
    <dsp:sp modelId="{80B51F80-6A11-48C7-841A-83A9CF820301}">
      <dsp:nvSpPr>
        <dsp:cNvPr id="0" name=""/>
        <dsp:cNvSpPr/>
      </dsp:nvSpPr>
      <dsp:spPr>
        <a:xfrm>
          <a:off x="135167" y="905247"/>
          <a:ext cx="131316" cy="2954624"/>
        </a:xfrm>
        <a:custGeom>
          <a:avLst/>
          <a:gdLst/>
          <a:ahLst/>
          <a:cxnLst/>
          <a:rect l="0" t="0" r="0" b="0"/>
          <a:pathLst>
            <a:path>
              <a:moveTo>
                <a:pt x="0" y="0"/>
              </a:moveTo>
              <a:lnTo>
                <a:pt x="0" y="2954624"/>
              </a:lnTo>
              <a:lnTo>
                <a:pt x="131316" y="29546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E77CCF-366E-42B6-9F75-224DD41E2D8E}">
      <dsp:nvSpPr>
        <dsp:cNvPr id="0" name=""/>
        <dsp:cNvSpPr/>
      </dsp:nvSpPr>
      <dsp:spPr>
        <a:xfrm>
          <a:off x="266484" y="3531580"/>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t" anchorCtr="0">
          <a:noAutofit/>
        </a:bodyPr>
        <a:lstStyle/>
        <a:p>
          <a:pPr lvl="0" algn="l" defTabSz="311150" rtl="0">
            <a:lnSpc>
              <a:spcPct val="90000"/>
            </a:lnSpc>
            <a:spcBef>
              <a:spcPct val="0"/>
            </a:spcBef>
            <a:spcAft>
              <a:spcPct val="35000"/>
            </a:spcAft>
          </a:pPr>
          <a:r>
            <a:rPr lang="en-US" sz="700" kern="1200" smtClean="0"/>
            <a:t>Central domain relevant features</a:t>
          </a:r>
          <a:endParaRPr lang="en-US" sz="700" kern="1200"/>
        </a:p>
        <a:p>
          <a:pPr marL="57150" lvl="1" indent="-57150" algn="l" defTabSz="222250" rtl="0">
            <a:lnSpc>
              <a:spcPct val="90000"/>
            </a:lnSpc>
            <a:spcBef>
              <a:spcPct val="0"/>
            </a:spcBef>
            <a:spcAft>
              <a:spcPct val="15000"/>
            </a:spcAft>
            <a:buChar char="••"/>
          </a:pPr>
          <a:r>
            <a:rPr lang="en-US" sz="500" kern="1200" smtClean="0"/>
            <a:t>Vertical organization</a:t>
          </a:r>
          <a:endParaRPr lang="en-US" sz="500" kern="1200"/>
        </a:p>
        <a:p>
          <a:pPr marL="57150" lvl="1" indent="-57150" algn="l" defTabSz="222250" rtl="0">
            <a:lnSpc>
              <a:spcPct val="90000"/>
            </a:lnSpc>
            <a:spcBef>
              <a:spcPct val="0"/>
            </a:spcBef>
            <a:spcAft>
              <a:spcPct val="15000"/>
            </a:spcAft>
            <a:buChar char="••"/>
          </a:pPr>
          <a:r>
            <a:rPr lang="en-US" sz="500" kern="1200" smtClean="0"/>
            <a:t>Horizontal structure</a:t>
          </a:r>
          <a:endParaRPr lang="en-US" sz="500" kern="1200"/>
        </a:p>
        <a:p>
          <a:pPr marL="57150" lvl="1" indent="-57150" algn="l" defTabSz="222250" rtl="0">
            <a:lnSpc>
              <a:spcPct val="90000"/>
            </a:lnSpc>
            <a:spcBef>
              <a:spcPct val="0"/>
            </a:spcBef>
            <a:spcAft>
              <a:spcPct val="15000"/>
            </a:spcAft>
            <a:buChar char="••"/>
          </a:pPr>
          <a:r>
            <a:rPr lang="en-US" sz="500" kern="1200" smtClean="0"/>
            <a:t>ACS Model</a:t>
          </a:r>
          <a:endParaRPr lang="en-US" sz="500" kern="1200"/>
        </a:p>
      </dsp:txBody>
      <dsp:txXfrm>
        <a:off x="285715" y="3550811"/>
        <a:ext cx="1012071" cy="618121"/>
      </dsp:txXfrm>
    </dsp:sp>
    <dsp:sp modelId="{424A01C7-581C-4E1A-9E91-C99B39DA874B}">
      <dsp:nvSpPr>
        <dsp:cNvPr id="0" name=""/>
        <dsp:cNvSpPr/>
      </dsp:nvSpPr>
      <dsp:spPr>
        <a:xfrm>
          <a:off x="1645308" y="248664"/>
          <a:ext cx="1313166" cy="6565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Steady state configuration</a:t>
          </a:r>
          <a:endParaRPr lang="en-US" sz="1300" kern="1200"/>
        </a:p>
      </dsp:txBody>
      <dsp:txXfrm>
        <a:off x="1664539" y="267895"/>
        <a:ext cx="1274704" cy="618121"/>
      </dsp:txXfrm>
    </dsp:sp>
    <dsp:sp modelId="{CDDFB518-71D1-4AFA-9E5E-A2B76AA9A831}">
      <dsp:nvSpPr>
        <dsp:cNvPr id="0" name=""/>
        <dsp:cNvSpPr/>
      </dsp:nvSpPr>
      <dsp:spPr>
        <a:xfrm>
          <a:off x="1776625" y="905247"/>
          <a:ext cx="131316" cy="492437"/>
        </a:xfrm>
        <a:custGeom>
          <a:avLst/>
          <a:gdLst/>
          <a:ahLst/>
          <a:cxnLst/>
          <a:rect l="0" t="0" r="0" b="0"/>
          <a:pathLst>
            <a:path>
              <a:moveTo>
                <a:pt x="0" y="0"/>
              </a:moveTo>
              <a:lnTo>
                <a:pt x="0" y="492437"/>
              </a:lnTo>
              <a:lnTo>
                <a:pt x="131316" y="492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8F0DFF-C437-4809-A280-D7D5D6D8C517}">
      <dsp:nvSpPr>
        <dsp:cNvPr id="0" name=""/>
        <dsp:cNvSpPr/>
      </dsp:nvSpPr>
      <dsp:spPr>
        <a:xfrm>
          <a:off x="1907942" y="1069393"/>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t" anchorCtr="0">
          <a:noAutofit/>
        </a:bodyPr>
        <a:lstStyle/>
        <a:p>
          <a:pPr lvl="0" algn="l" defTabSz="311150" rtl="0">
            <a:lnSpc>
              <a:spcPct val="90000"/>
            </a:lnSpc>
            <a:spcBef>
              <a:spcPct val="0"/>
            </a:spcBef>
            <a:spcAft>
              <a:spcPct val="35000"/>
            </a:spcAft>
          </a:pPr>
          <a:r>
            <a:rPr lang="en-US" sz="700" kern="1200" smtClean="0"/>
            <a:t>Flow field</a:t>
          </a:r>
          <a:endParaRPr lang="en-US" sz="700" kern="1200"/>
        </a:p>
        <a:p>
          <a:pPr marL="57150" lvl="1" indent="-57150" algn="l" defTabSz="222250" rtl="0">
            <a:lnSpc>
              <a:spcPct val="90000"/>
            </a:lnSpc>
            <a:spcBef>
              <a:spcPct val="0"/>
            </a:spcBef>
            <a:spcAft>
              <a:spcPct val="15000"/>
            </a:spcAft>
            <a:buChar char="••"/>
          </a:pPr>
          <a:r>
            <a:rPr lang="en-US" sz="500" kern="1200" smtClean="0"/>
            <a:t>Hydraulic resistances and PP thrust</a:t>
          </a:r>
          <a:endParaRPr lang="en-US" sz="500" kern="1200"/>
        </a:p>
        <a:p>
          <a:pPr marL="57150" lvl="1" indent="-57150" algn="l" defTabSz="222250" rtl="0">
            <a:lnSpc>
              <a:spcPct val="90000"/>
            </a:lnSpc>
            <a:spcBef>
              <a:spcPct val="0"/>
            </a:spcBef>
            <a:spcAft>
              <a:spcPct val="15000"/>
            </a:spcAft>
            <a:buChar char="••"/>
          </a:pPr>
          <a:r>
            <a:rPr lang="en-US" sz="500" kern="1200" smtClean="0"/>
            <a:t>Mass flow rates, volumes &amp; characteristic times</a:t>
          </a:r>
          <a:endParaRPr lang="en-US" sz="500" kern="1200"/>
        </a:p>
        <a:p>
          <a:pPr marL="57150" lvl="1" indent="-57150" algn="l" defTabSz="222250" rtl="0">
            <a:lnSpc>
              <a:spcPct val="90000"/>
            </a:lnSpc>
            <a:spcBef>
              <a:spcPct val="0"/>
            </a:spcBef>
            <a:spcAft>
              <a:spcPct val="15000"/>
            </a:spcAft>
            <a:buChar char="••"/>
          </a:pPr>
          <a:r>
            <a:rPr lang="en-US" sz="500" kern="1200" smtClean="0"/>
            <a:t>Maps</a:t>
          </a:r>
          <a:endParaRPr lang="en-US" sz="500" kern="1200"/>
        </a:p>
      </dsp:txBody>
      <dsp:txXfrm>
        <a:off x="1927173" y="1088624"/>
        <a:ext cx="1012071" cy="618121"/>
      </dsp:txXfrm>
    </dsp:sp>
    <dsp:sp modelId="{B68CB0A9-C155-4E93-82D0-E95A2D3FE150}">
      <dsp:nvSpPr>
        <dsp:cNvPr id="0" name=""/>
        <dsp:cNvSpPr/>
      </dsp:nvSpPr>
      <dsp:spPr>
        <a:xfrm>
          <a:off x="1776625" y="905247"/>
          <a:ext cx="131316" cy="1313166"/>
        </a:xfrm>
        <a:custGeom>
          <a:avLst/>
          <a:gdLst/>
          <a:ahLst/>
          <a:cxnLst/>
          <a:rect l="0" t="0" r="0" b="0"/>
          <a:pathLst>
            <a:path>
              <a:moveTo>
                <a:pt x="0" y="0"/>
              </a:moveTo>
              <a:lnTo>
                <a:pt x="0" y="1313166"/>
              </a:lnTo>
              <a:lnTo>
                <a:pt x="131316" y="13131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43FCDD-7E4C-4891-A7C3-BEBFAB485E78}">
      <dsp:nvSpPr>
        <dsp:cNvPr id="0" name=""/>
        <dsp:cNvSpPr/>
      </dsp:nvSpPr>
      <dsp:spPr>
        <a:xfrm>
          <a:off x="1907942" y="1890122"/>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t" anchorCtr="0">
          <a:noAutofit/>
        </a:bodyPr>
        <a:lstStyle/>
        <a:p>
          <a:pPr lvl="0" algn="l" defTabSz="311150" rtl="0">
            <a:lnSpc>
              <a:spcPct val="90000"/>
            </a:lnSpc>
            <a:spcBef>
              <a:spcPct val="0"/>
            </a:spcBef>
            <a:spcAft>
              <a:spcPct val="35000"/>
            </a:spcAft>
          </a:pPr>
          <a:r>
            <a:rPr lang="en-US" sz="700" kern="1200" smtClean="0"/>
            <a:t>Temperature, </a:t>
          </a:r>
          <a:endParaRPr lang="en-US" sz="700" kern="1200"/>
        </a:p>
        <a:p>
          <a:pPr marL="57150" lvl="1" indent="-57150" algn="l" defTabSz="222250" rtl="0">
            <a:lnSpc>
              <a:spcPct val="90000"/>
            </a:lnSpc>
            <a:spcBef>
              <a:spcPct val="0"/>
            </a:spcBef>
            <a:spcAft>
              <a:spcPct val="15000"/>
            </a:spcAft>
            <a:buChar char="••"/>
          </a:pPr>
          <a:r>
            <a:rPr lang="en-US" sz="500" kern="1200" smtClean="0"/>
            <a:t>Heat source/sink </a:t>
          </a:r>
          <a:endParaRPr lang="en-US" sz="500" kern="1200"/>
        </a:p>
        <a:p>
          <a:pPr marL="57150" lvl="1" indent="-57150" algn="l" defTabSz="222250" rtl="0">
            <a:lnSpc>
              <a:spcPct val="90000"/>
            </a:lnSpc>
            <a:spcBef>
              <a:spcPct val="0"/>
            </a:spcBef>
            <a:spcAft>
              <a:spcPct val="15000"/>
            </a:spcAft>
            <a:buChar char="••"/>
          </a:pPr>
          <a:r>
            <a:rPr lang="en-US" sz="500" kern="1200" smtClean="0"/>
            <a:t>Tables</a:t>
          </a:r>
          <a:endParaRPr lang="en-US" sz="500" kern="1200"/>
        </a:p>
        <a:p>
          <a:pPr marL="57150" lvl="1" indent="-57150" algn="l" defTabSz="222250" rtl="0">
            <a:lnSpc>
              <a:spcPct val="90000"/>
            </a:lnSpc>
            <a:spcBef>
              <a:spcPct val="0"/>
            </a:spcBef>
            <a:spcAft>
              <a:spcPct val="15000"/>
            </a:spcAft>
            <a:buChar char="••"/>
          </a:pPr>
          <a:r>
            <a:rPr lang="en-US" sz="500" kern="1200" smtClean="0"/>
            <a:t>Maps</a:t>
          </a:r>
          <a:endParaRPr lang="en-US" sz="500" kern="1200"/>
        </a:p>
      </dsp:txBody>
      <dsp:txXfrm>
        <a:off x="1927173" y="1909353"/>
        <a:ext cx="1012071" cy="618121"/>
      </dsp:txXfrm>
    </dsp:sp>
    <dsp:sp modelId="{85DF72BC-E6BF-4FF8-827E-E8568F88EA06}">
      <dsp:nvSpPr>
        <dsp:cNvPr id="0" name=""/>
        <dsp:cNvSpPr/>
      </dsp:nvSpPr>
      <dsp:spPr>
        <a:xfrm>
          <a:off x="1776625" y="905247"/>
          <a:ext cx="131316" cy="2133895"/>
        </a:xfrm>
        <a:custGeom>
          <a:avLst/>
          <a:gdLst/>
          <a:ahLst/>
          <a:cxnLst/>
          <a:rect l="0" t="0" r="0" b="0"/>
          <a:pathLst>
            <a:path>
              <a:moveTo>
                <a:pt x="0" y="0"/>
              </a:moveTo>
              <a:lnTo>
                <a:pt x="0" y="2133895"/>
              </a:lnTo>
              <a:lnTo>
                <a:pt x="131316" y="2133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5C4B84-691E-4050-B080-E75B2F5C1358}">
      <dsp:nvSpPr>
        <dsp:cNvPr id="0" name=""/>
        <dsp:cNvSpPr/>
      </dsp:nvSpPr>
      <dsp:spPr>
        <a:xfrm>
          <a:off x="1907942" y="2710851"/>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Time scales, heat  flux</a:t>
          </a:r>
          <a:endParaRPr lang="en-US" sz="700" kern="1200"/>
        </a:p>
      </dsp:txBody>
      <dsp:txXfrm>
        <a:off x="1927173" y="2730082"/>
        <a:ext cx="1012071" cy="618121"/>
      </dsp:txXfrm>
    </dsp:sp>
    <dsp:sp modelId="{BAA58257-CD20-4AB4-A99D-D1CEB3CC58D4}">
      <dsp:nvSpPr>
        <dsp:cNvPr id="0" name=""/>
        <dsp:cNvSpPr/>
      </dsp:nvSpPr>
      <dsp:spPr>
        <a:xfrm>
          <a:off x="1776625" y="905247"/>
          <a:ext cx="131316" cy="2954624"/>
        </a:xfrm>
        <a:custGeom>
          <a:avLst/>
          <a:gdLst/>
          <a:ahLst/>
          <a:cxnLst/>
          <a:rect l="0" t="0" r="0" b="0"/>
          <a:pathLst>
            <a:path>
              <a:moveTo>
                <a:pt x="0" y="0"/>
              </a:moveTo>
              <a:lnTo>
                <a:pt x="0" y="2954624"/>
              </a:lnTo>
              <a:lnTo>
                <a:pt x="131316" y="29546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D6C905-5773-41B0-A094-EACF40158899}">
      <dsp:nvSpPr>
        <dsp:cNvPr id="0" name=""/>
        <dsp:cNvSpPr/>
      </dsp:nvSpPr>
      <dsp:spPr>
        <a:xfrm>
          <a:off x="1907942" y="3531580"/>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ACS mixing efficiency</a:t>
          </a:r>
          <a:endParaRPr lang="en-US" sz="700" kern="1200"/>
        </a:p>
      </dsp:txBody>
      <dsp:txXfrm>
        <a:off x="1927173" y="3550811"/>
        <a:ext cx="1012071" cy="618121"/>
      </dsp:txXfrm>
    </dsp:sp>
    <dsp:sp modelId="{5CF452E5-BFEB-4D49-BD47-31715DF35DD5}">
      <dsp:nvSpPr>
        <dsp:cNvPr id="0" name=""/>
        <dsp:cNvSpPr/>
      </dsp:nvSpPr>
      <dsp:spPr>
        <a:xfrm>
          <a:off x="3286766" y="248664"/>
          <a:ext cx="1313166" cy="6565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First Thermal transient: Energy burst in Core LBE</a:t>
          </a:r>
          <a:endParaRPr lang="en-US" sz="1300" kern="1200"/>
        </a:p>
      </dsp:txBody>
      <dsp:txXfrm>
        <a:off x="3305997" y="267895"/>
        <a:ext cx="1274704" cy="618121"/>
      </dsp:txXfrm>
    </dsp:sp>
    <dsp:sp modelId="{8EBFCFEE-CB6E-44C8-92D0-95387014C619}">
      <dsp:nvSpPr>
        <dsp:cNvPr id="0" name=""/>
        <dsp:cNvSpPr/>
      </dsp:nvSpPr>
      <dsp:spPr>
        <a:xfrm>
          <a:off x="3418083" y="905247"/>
          <a:ext cx="131316" cy="492437"/>
        </a:xfrm>
        <a:custGeom>
          <a:avLst/>
          <a:gdLst/>
          <a:ahLst/>
          <a:cxnLst/>
          <a:rect l="0" t="0" r="0" b="0"/>
          <a:pathLst>
            <a:path>
              <a:moveTo>
                <a:pt x="0" y="0"/>
              </a:moveTo>
              <a:lnTo>
                <a:pt x="0" y="492437"/>
              </a:lnTo>
              <a:lnTo>
                <a:pt x="131316" y="492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B777BC-53F8-4247-BF3C-C1FFC1361185}">
      <dsp:nvSpPr>
        <dsp:cNvPr id="0" name=""/>
        <dsp:cNvSpPr/>
      </dsp:nvSpPr>
      <dsp:spPr>
        <a:xfrm>
          <a:off x="3549400" y="1069393"/>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Evolution of the maximum temperatures</a:t>
          </a:r>
          <a:endParaRPr lang="en-US" sz="700" kern="1200"/>
        </a:p>
      </dsp:txBody>
      <dsp:txXfrm>
        <a:off x="3568631" y="1088624"/>
        <a:ext cx="1012071" cy="618121"/>
      </dsp:txXfrm>
    </dsp:sp>
    <dsp:sp modelId="{3B336EEF-8552-40E3-9EC4-6AF26B8883C9}">
      <dsp:nvSpPr>
        <dsp:cNvPr id="0" name=""/>
        <dsp:cNvSpPr/>
      </dsp:nvSpPr>
      <dsp:spPr>
        <a:xfrm>
          <a:off x="3418083" y="905247"/>
          <a:ext cx="131316" cy="1313166"/>
        </a:xfrm>
        <a:custGeom>
          <a:avLst/>
          <a:gdLst/>
          <a:ahLst/>
          <a:cxnLst/>
          <a:rect l="0" t="0" r="0" b="0"/>
          <a:pathLst>
            <a:path>
              <a:moveTo>
                <a:pt x="0" y="0"/>
              </a:moveTo>
              <a:lnTo>
                <a:pt x="0" y="1313166"/>
              </a:lnTo>
              <a:lnTo>
                <a:pt x="131316" y="13131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EC956B-0CAD-436A-ABDD-5285395ED84A}">
      <dsp:nvSpPr>
        <dsp:cNvPr id="0" name=""/>
        <dsp:cNvSpPr/>
      </dsp:nvSpPr>
      <dsp:spPr>
        <a:xfrm>
          <a:off x="3549400" y="1890122"/>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Effect on the free surface temperature</a:t>
          </a:r>
          <a:endParaRPr lang="en-US" sz="700" kern="1200"/>
        </a:p>
      </dsp:txBody>
      <dsp:txXfrm>
        <a:off x="3568631" y="1909353"/>
        <a:ext cx="1012071" cy="618121"/>
      </dsp:txXfrm>
    </dsp:sp>
    <dsp:sp modelId="{9A12D4A2-B47B-401C-BC16-7635CFC160C6}">
      <dsp:nvSpPr>
        <dsp:cNvPr id="0" name=""/>
        <dsp:cNvSpPr/>
      </dsp:nvSpPr>
      <dsp:spPr>
        <a:xfrm>
          <a:off x="3418083" y="905247"/>
          <a:ext cx="131316" cy="2133895"/>
        </a:xfrm>
        <a:custGeom>
          <a:avLst/>
          <a:gdLst/>
          <a:ahLst/>
          <a:cxnLst/>
          <a:rect l="0" t="0" r="0" b="0"/>
          <a:pathLst>
            <a:path>
              <a:moveTo>
                <a:pt x="0" y="0"/>
              </a:moveTo>
              <a:lnTo>
                <a:pt x="0" y="2133895"/>
              </a:lnTo>
              <a:lnTo>
                <a:pt x="131316" y="2133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5F5BA8-94B2-4E5D-A70D-4EC3D2386766}">
      <dsp:nvSpPr>
        <dsp:cNvPr id="0" name=""/>
        <dsp:cNvSpPr/>
      </dsp:nvSpPr>
      <dsp:spPr>
        <a:xfrm>
          <a:off x="3549400" y="2710851"/>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Effect on the HX</a:t>
          </a:r>
          <a:endParaRPr lang="en-US" sz="700" kern="1200"/>
        </a:p>
      </dsp:txBody>
      <dsp:txXfrm>
        <a:off x="3568631" y="2730082"/>
        <a:ext cx="1012071" cy="618121"/>
      </dsp:txXfrm>
    </dsp:sp>
    <dsp:sp modelId="{5E3E2F77-10F7-4DA6-8058-4EB47F1AC231}">
      <dsp:nvSpPr>
        <dsp:cNvPr id="0" name=""/>
        <dsp:cNvSpPr/>
      </dsp:nvSpPr>
      <dsp:spPr>
        <a:xfrm>
          <a:off x="3418083" y="905247"/>
          <a:ext cx="131316" cy="2954624"/>
        </a:xfrm>
        <a:custGeom>
          <a:avLst/>
          <a:gdLst/>
          <a:ahLst/>
          <a:cxnLst/>
          <a:rect l="0" t="0" r="0" b="0"/>
          <a:pathLst>
            <a:path>
              <a:moveTo>
                <a:pt x="0" y="0"/>
              </a:moveTo>
              <a:lnTo>
                <a:pt x="0" y="2954624"/>
              </a:lnTo>
              <a:lnTo>
                <a:pt x="131316" y="29546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01248-5A86-4DB3-BEE6-D1D386B0968D}">
      <dsp:nvSpPr>
        <dsp:cNvPr id="0" name=""/>
        <dsp:cNvSpPr/>
      </dsp:nvSpPr>
      <dsp:spPr>
        <a:xfrm>
          <a:off x="3549400" y="3531580"/>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Conclusion</a:t>
          </a:r>
          <a:endParaRPr lang="en-US" sz="700" kern="1200"/>
        </a:p>
      </dsp:txBody>
      <dsp:txXfrm>
        <a:off x="3568631" y="3550811"/>
        <a:ext cx="1012071" cy="618121"/>
      </dsp:txXfrm>
    </dsp:sp>
    <dsp:sp modelId="{76BC93D1-4E78-4694-9B12-D22E38A7AF48}">
      <dsp:nvSpPr>
        <dsp:cNvPr id="0" name=""/>
        <dsp:cNvSpPr/>
      </dsp:nvSpPr>
      <dsp:spPr>
        <a:xfrm>
          <a:off x="4928224" y="248664"/>
          <a:ext cx="1313166" cy="6565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ACS variant</a:t>
          </a:r>
          <a:endParaRPr lang="en-US" sz="1300" kern="1200"/>
        </a:p>
      </dsp:txBody>
      <dsp:txXfrm>
        <a:off x="4947455" y="267895"/>
        <a:ext cx="1274704" cy="618121"/>
      </dsp:txXfrm>
    </dsp:sp>
    <dsp:sp modelId="{8554846E-8D1E-43BF-8C3D-B13A3B629BC8}">
      <dsp:nvSpPr>
        <dsp:cNvPr id="0" name=""/>
        <dsp:cNvSpPr/>
      </dsp:nvSpPr>
      <dsp:spPr>
        <a:xfrm>
          <a:off x="5059541" y="905247"/>
          <a:ext cx="131316" cy="492437"/>
        </a:xfrm>
        <a:custGeom>
          <a:avLst/>
          <a:gdLst/>
          <a:ahLst/>
          <a:cxnLst/>
          <a:rect l="0" t="0" r="0" b="0"/>
          <a:pathLst>
            <a:path>
              <a:moveTo>
                <a:pt x="0" y="0"/>
              </a:moveTo>
              <a:lnTo>
                <a:pt x="0" y="492437"/>
              </a:lnTo>
              <a:lnTo>
                <a:pt x="131316" y="492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A0B0FC-C18A-4BD7-9F00-34977FB1F857}">
      <dsp:nvSpPr>
        <dsp:cNvPr id="0" name=""/>
        <dsp:cNvSpPr/>
      </dsp:nvSpPr>
      <dsp:spPr>
        <a:xfrm>
          <a:off x="5190858" y="1069393"/>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Maps</a:t>
          </a:r>
          <a:endParaRPr lang="en-US" sz="700" kern="1200"/>
        </a:p>
      </dsp:txBody>
      <dsp:txXfrm>
        <a:off x="5210089" y="1088624"/>
        <a:ext cx="1012071" cy="618121"/>
      </dsp:txXfrm>
    </dsp:sp>
    <dsp:sp modelId="{C3518552-3E7E-4401-9EB9-9E3C8C7C8D7F}">
      <dsp:nvSpPr>
        <dsp:cNvPr id="0" name=""/>
        <dsp:cNvSpPr/>
      </dsp:nvSpPr>
      <dsp:spPr>
        <a:xfrm>
          <a:off x="5059541" y="905247"/>
          <a:ext cx="131316" cy="1313166"/>
        </a:xfrm>
        <a:custGeom>
          <a:avLst/>
          <a:gdLst/>
          <a:ahLst/>
          <a:cxnLst/>
          <a:rect l="0" t="0" r="0" b="0"/>
          <a:pathLst>
            <a:path>
              <a:moveTo>
                <a:pt x="0" y="0"/>
              </a:moveTo>
              <a:lnTo>
                <a:pt x="0" y="1313166"/>
              </a:lnTo>
              <a:lnTo>
                <a:pt x="131316" y="13131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F49B37-671E-4B95-B887-1AC94F85681D}">
      <dsp:nvSpPr>
        <dsp:cNvPr id="0" name=""/>
        <dsp:cNvSpPr/>
      </dsp:nvSpPr>
      <dsp:spPr>
        <a:xfrm>
          <a:off x="5190858" y="1890122"/>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Efficiency gain</a:t>
          </a:r>
          <a:endParaRPr lang="en-US" sz="700" kern="1200"/>
        </a:p>
      </dsp:txBody>
      <dsp:txXfrm>
        <a:off x="5210089" y="1909353"/>
        <a:ext cx="1012071" cy="618121"/>
      </dsp:txXfrm>
    </dsp:sp>
    <dsp:sp modelId="{6C564E49-AC09-4AAD-86BE-D94A81EE2F02}">
      <dsp:nvSpPr>
        <dsp:cNvPr id="0" name=""/>
        <dsp:cNvSpPr/>
      </dsp:nvSpPr>
      <dsp:spPr>
        <a:xfrm>
          <a:off x="6569682" y="248664"/>
          <a:ext cx="1313166" cy="6565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IVFS/Cold ring issue</a:t>
          </a:r>
          <a:endParaRPr lang="en-US" sz="1300" kern="1200"/>
        </a:p>
      </dsp:txBody>
      <dsp:txXfrm>
        <a:off x="6588913" y="267895"/>
        <a:ext cx="1274704" cy="618121"/>
      </dsp:txXfrm>
    </dsp:sp>
    <dsp:sp modelId="{D261E0E4-F8AD-4646-A0F9-4F75B8688B20}">
      <dsp:nvSpPr>
        <dsp:cNvPr id="0" name=""/>
        <dsp:cNvSpPr/>
      </dsp:nvSpPr>
      <dsp:spPr>
        <a:xfrm>
          <a:off x="6700999" y="905247"/>
          <a:ext cx="131316" cy="492437"/>
        </a:xfrm>
        <a:custGeom>
          <a:avLst/>
          <a:gdLst/>
          <a:ahLst/>
          <a:cxnLst/>
          <a:rect l="0" t="0" r="0" b="0"/>
          <a:pathLst>
            <a:path>
              <a:moveTo>
                <a:pt x="0" y="0"/>
              </a:moveTo>
              <a:lnTo>
                <a:pt x="0" y="492437"/>
              </a:lnTo>
              <a:lnTo>
                <a:pt x="131316" y="492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2FA97B-1C11-473F-A0CE-48DACE6954C6}">
      <dsp:nvSpPr>
        <dsp:cNvPr id="0" name=""/>
        <dsp:cNvSpPr/>
      </dsp:nvSpPr>
      <dsp:spPr>
        <a:xfrm>
          <a:off x="6832315" y="1069393"/>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Temperature trend</a:t>
          </a:r>
          <a:endParaRPr lang="en-US" sz="700" kern="1200"/>
        </a:p>
      </dsp:txBody>
      <dsp:txXfrm>
        <a:off x="6851546" y="1088624"/>
        <a:ext cx="1012071" cy="618121"/>
      </dsp:txXfrm>
    </dsp:sp>
    <dsp:sp modelId="{6F4C8BE0-CEBB-4756-8DA1-5626E0529BDD}">
      <dsp:nvSpPr>
        <dsp:cNvPr id="0" name=""/>
        <dsp:cNvSpPr/>
      </dsp:nvSpPr>
      <dsp:spPr>
        <a:xfrm>
          <a:off x="6700999" y="905247"/>
          <a:ext cx="131316" cy="1313166"/>
        </a:xfrm>
        <a:custGeom>
          <a:avLst/>
          <a:gdLst/>
          <a:ahLst/>
          <a:cxnLst/>
          <a:rect l="0" t="0" r="0" b="0"/>
          <a:pathLst>
            <a:path>
              <a:moveTo>
                <a:pt x="0" y="0"/>
              </a:moveTo>
              <a:lnTo>
                <a:pt x="0" y="1313166"/>
              </a:lnTo>
              <a:lnTo>
                <a:pt x="131316" y="13131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4493FE-6657-4821-8972-74C89B810287}">
      <dsp:nvSpPr>
        <dsp:cNvPr id="0" name=""/>
        <dsp:cNvSpPr/>
      </dsp:nvSpPr>
      <dsp:spPr>
        <a:xfrm>
          <a:off x="6832315" y="1890122"/>
          <a:ext cx="1050533" cy="6565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rtl="0">
            <a:lnSpc>
              <a:spcPct val="90000"/>
            </a:lnSpc>
            <a:spcBef>
              <a:spcPct val="0"/>
            </a:spcBef>
            <a:spcAft>
              <a:spcPct val="35000"/>
            </a:spcAft>
          </a:pPr>
          <a:r>
            <a:rPr lang="en-US" sz="700" kern="1200" smtClean="0"/>
            <a:t>Possible solution</a:t>
          </a:r>
          <a:endParaRPr lang="en-US" sz="700" kern="1200"/>
        </a:p>
      </dsp:txBody>
      <dsp:txXfrm>
        <a:off x="6851546" y="1909353"/>
        <a:ext cx="1012071" cy="6181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40D1B-F810-4BCC-911B-67B070A1FF60}">
      <dsp:nvSpPr>
        <dsp:cNvPr id="0" name=""/>
        <dsp:cNvSpPr/>
      </dsp:nvSpPr>
      <dsp:spPr>
        <a:xfrm rot="5400000">
          <a:off x="2889650" y="-721101"/>
          <a:ext cx="995343" cy="318806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t>Solid: FA, ACS inner plenum, CR, SR, IPS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Fluid: jacket, Inner dummies, outer dummies, ACS outer plenum</a:t>
          </a:r>
          <a:endParaRPr lang="en-US" sz="1800" kern="1200" dirty="0"/>
        </a:p>
      </dsp:txBody>
      <dsp:txXfrm rot="-5400000">
        <a:off x="1793288" y="423850"/>
        <a:ext cx="3139479" cy="898165"/>
      </dsp:txXfrm>
    </dsp:sp>
    <dsp:sp modelId="{9DB9B19F-F4B7-4048-8CDB-BF47315B5A9D}">
      <dsp:nvSpPr>
        <dsp:cNvPr id="0" name=""/>
        <dsp:cNvSpPr/>
      </dsp:nvSpPr>
      <dsp:spPr>
        <a:xfrm>
          <a:off x="47406" y="179439"/>
          <a:ext cx="1793288" cy="17439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t>ACS Dummy Open</a:t>
          </a:r>
          <a:endParaRPr lang="en-US" sz="2200" kern="1200" dirty="0"/>
        </a:p>
      </dsp:txBody>
      <dsp:txXfrm>
        <a:off x="132539" y="264572"/>
        <a:ext cx="1623022" cy="1573700"/>
      </dsp:txXfrm>
    </dsp:sp>
    <dsp:sp modelId="{753D5A05-FDDC-42FA-95F9-A9EFC988B884}">
      <dsp:nvSpPr>
        <dsp:cNvPr id="0" name=""/>
        <dsp:cNvSpPr/>
      </dsp:nvSpPr>
      <dsp:spPr>
        <a:xfrm rot="5400000">
          <a:off x="2896276" y="707644"/>
          <a:ext cx="995343" cy="319430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t>Solid: IPS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Fluid: all except IPS</a:t>
          </a:r>
          <a:endParaRPr lang="en-US" sz="1800" kern="1200" dirty="0"/>
        </a:p>
      </dsp:txBody>
      <dsp:txXfrm rot="-5400000">
        <a:off x="1796796" y="1855714"/>
        <a:ext cx="3145715" cy="898165"/>
      </dsp:txXfrm>
    </dsp:sp>
    <dsp:sp modelId="{615DF739-1C44-4FB0-BC0A-15F5B206D243}">
      <dsp:nvSpPr>
        <dsp:cNvPr id="0" name=""/>
        <dsp:cNvSpPr/>
      </dsp:nvSpPr>
      <dsp:spPr>
        <a:xfrm>
          <a:off x="0" y="1857028"/>
          <a:ext cx="1796796" cy="895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t>ACS All Open:</a:t>
          </a:r>
          <a:endParaRPr lang="en-US" sz="2200" kern="1200" dirty="0"/>
        </a:p>
      </dsp:txBody>
      <dsp:txXfrm>
        <a:off x="43716" y="1900744"/>
        <a:ext cx="1709364" cy="808103"/>
      </dsp:txXfrm>
    </dsp:sp>
    <dsp:sp modelId="{0B32D66F-8784-48EE-BCD7-7A81C9473669}">
      <dsp:nvSpPr>
        <dsp:cNvPr id="0" name=""/>
        <dsp:cNvSpPr/>
      </dsp:nvSpPr>
      <dsp:spPr>
        <a:xfrm rot="5400000">
          <a:off x="2896276" y="1889615"/>
          <a:ext cx="995343" cy="319430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t>Solid: Jacket, IPS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Fluid: all except jacket &amp; IPS</a:t>
          </a:r>
          <a:endParaRPr lang="en-US" sz="1800" kern="1200" dirty="0"/>
        </a:p>
      </dsp:txBody>
      <dsp:txXfrm rot="-5400000">
        <a:off x="1796796" y="3037685"/>
        <a:ext cx="3145715" cy="898165"/>
      </dsp:txXfrm>
    </dsp:sp>
    <dsp:sp modelId="{F52DE689-9ECB-4BAE-825A-EE077A41378C}">
      <dsp:nvSpPr>
        <dsp:cNvPr id="0" name=""/>
        <dsp:cNvSpPr/>
      </dsp:nvSpPr>
      <dsp:spPr>
        <a:xfrm>
          <a:off x="0" y="2864677"/>
          <a:ext cx="1796796" cy="12441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smtClean="0"/>
            <a:t>ACS Closed/Core level</a:t>
          </a:r>
          <a:endParaRPr lang="en-US" sz="2200" kern="1200"/>
        </a:p>
      </dsp:txBody>
      <dsp:txXfrm>
        <a:off x="60736" y="2925413"/>
        <a:ext cx="1675324" cy="11227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C4B21-2E27-46F9-9373-2265C0A42EDF}">
      <dsp:nvSpPr>
        <dsp:cNvPr id="0" name=""/>
        <dsp:cNvSpPr/>
      </dsp:nvSpPr>
      <dsp:spPr>
        <a:xfrm rot="5400000">
          <a:off x="3146064" y="-1043635"/>
          <a:ext cx="1120922" cy="348849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t>Solid </a:t>
          </a:r>
          <a:endParaRPr lang="en-US" sz="1800" kern="1200" dirty="0"/>
        </a:p>
        <a:p>
          <a:pPr marL="171450" lvl="1" indent="-171450" algn="l" defTabSz="800100" rtl="0">
            <a:lnSpc>
              <a:spcPct val="90000"/>
            </a:lnSpc>
            <a:spcBef>
              <a:spcPct val="0"/>
            </a:spcBef>
            <a:spcAft>
              <a:spcPct val="15000"/>
            </a:spcAft>
            <a:buChar char="••"/>
          </a:pPr>
          <a:r>
            <a:rPr lang="en-US" sz="1800" kern="1200" dirty="0" smtClean="0"/>
            <a:t>Fluid normal</a:t>
          </a:r>
          <a:endParaRPr lang="en-US" sz="1800" kern="1200" dirty="0"/>
        </a:p>
        <a:p>
          <a:pPr marL="171450" lvl="1" indent="-171450" algn="l" defTabSz="800100" rtl="0">
            <a:lnSpc>
              <a:spcPct val="90000"/>
            </a:lnSpc>
            <a:spcBef>
              <a:spcPct val="0"/>
            </a:spcBef>
            <a:spcAft>
              <a:spcPct val="15000"/>
            </a:spcAft>
            <a:buChar char="••"/>
          </a:pPr>
          <a:r>
            <a:rPr lang="en-US" sz="1800" kern="1200" dirty="0" smtClean="0"/>
            <a:t>Fluid porous</a:t>
          </a:r>
          <a:endParaRPr lang="en-US" sz="1800" kern="1200" dirty="0"/>
        </a:p>
      </dsp:txBody>
      <dsp:txXfrm rot="-5400000">
        <a:off x="1962278" y="194870"/>
        <a:ext cx="3433776" cy="1011484"/>
      </dsp:txXfrm>
    </dsp:sp>
    <dsp:sp modelId="{7102D684-52C9-4C53-B5FE-9675F9C81304}">
      <dsp:nvSpPr>
        <dsp:cNvPr id="0" name=""/>
        <dsp:cNvSpPr/>
      </dsp:nvSpPr>
      <dsp:spPr>
        <a:xfrm>
          <a:off x="0" y="0"/>
          <a:ext cx="1962278" cy="1401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t>First level</a:t>
          </a:r>
          <a:endParaRPr lang="en-US" sz="2400" kern="1200" dirty="0"/>
        </a:p>
      </dsp:txBody>
      <dsp:txXfrm>
        <a:off x="68399" y="68399"/>
        <a:ext cx="1825480" cy="1264355"/>
      </dsp:txXfrm>
    </dsp:sp>
    <dsp:sp modelId="{7114CC46-8DB9-42BA-9F1A-85A52F45527A}">
      <dsp:nvSpPr>
        <dsp:cNvPr id="0" name=""/>
        <dsp:cNvSpPr/>
      </dsp:nvSpPr>
      <dsp:spPr>
        <a:xfrm rot="5400000">
          <a:off x="3146064" y="427575"/>
          <a:ext cx="1120922" cy="348849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t>Bottom/Top: internal or resistive baffle</a:t>
          </a:r>
          <a:endParaRPr lang="en-US" sz="1800" kern="1200" dirty="0"/>
        </a:p>
        <a:p>
          <a:pPr marL="171450" lvl="1" indent="-171450" algn="l" defTabSz="800100" rtl="0">
            <a:lnSpc>
              <a:spcPct val="90000"/>
            </a:lnSpc>
            <a:spcBef>
              <a:spcPct val="0"/>
            </a:spcBef>
            <a:spcAft>
              <a:spcPct val="15000"/>
            </a:spcAft>
            <a:buChar char="••"/>
          </a:pPr>
          <a:r>
            <a:rPr lang="en-US" sz="1800" kern="1200" dirty="0" smtClean="0"/>
            <a:t>Lateral side: internal, resistive porous baffle or plain baffle</a:t>
          </a:r>
          <a:endParaRPr lang="en-US" sz="1800" kern="1200" dirty="0"/>
        </a:p>
      </dsp:txBody>
      <dsp:txXfrm rot="-5400000">
        <a:off x="1962278" y="1666081"/>
        <a:ext cx="3433776" cy="1011484"/>
      </dsp:txXfrm>
    </dsp:sp>
    <dsp:sp modelId="{16FEBD32-E251-4F3D-8283-29DA55344ACA}">
      <dsp:nvSpPr>
        <dsp:cNvPr id="0" name=""/>
        <dsp:cNvSpPr/>
      </dsp:nvSpPr>
      <dsp:spPr>
        <a:xfrm>
          <a:off x="13919" y="1471281"/>
          <a:ext cx="1962278" cy="1401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t>Second level for fluid/fluid interfaces:</a:t>
          </a:r>
          <a:endParaRPr lang="en-US" sz="2400" kern="1200" dirty="0"/>
        </a:p>
      </dsp:txBody>
      <dsp:txXfrm>
        <a:off x="82318" y="1539680"/>
        <a:ext cx="1825480" cy="12643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388F6-5796-4BB4-AB4D-138F611C2816}">
      <dsp:nvSpPr>
        <dsp:cNvPr id="0" name=""/>
        <dsp:cNvSpPr/>
      </dsp:nvSpPr>
      <dsp:spPr>
        <a:xfrm>
          <a:off x="0" y="71453"/>
          <a:ext cx="2192354"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ACS Dummy Open</a:t>
          </a:r>
          <a:endParaRPr lang="en-US" sz="2400" kern="1200" dirty="0"/>
        </a:p>
      </dsp:txBody>
      <dsp:txXfrm>
        <a:off x="46606" y="118059"/>
        <a:ext cx="2099142" cy="861507"/>
      </dsp:txXfrm>
    </dsp:sp>
    <dsp:sp modelId="{901E691D-0717-44E2-A0F3-3CD9F57EFF21}">
      <dsp:nvSpPr>
        <dsp:cNvPr id="0" name=""/>
        <dsp:cNvSpPr/>
      </dsp:nvSpPr>
      <dsp:spPr>
        <a:xfrm>
          <a:off x="0" y="1095293"/>
          <a:ext cx="2192354"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ACS All Open</a:t>
          </a:r>
          <a:endParaRPr lang="en-US" sz="2400" kern="1200" dirty="0"/>
        </a:p>
      </dsp:txBody>
      <dsp:txXfrm>
        <a:off x="46606" y="1141899"/>
        <a:ext cx="2099142" cy="861507"/>
      </dsp:txXfrm>
    </dsp:sp>
    <dsp:sp modelId="{1FF3E9D2-76E0-4A72-8363-EF471ADA15E7}">
      <dsp:nvSpPr>
        <dsp:cNvPr id="0" name=""/>
        <dsp:cNvSpPr/>
      </dsp:nvSpPr>
      <dsp:spPr>
        <a:xfrm>
          <a:off x="0" y="2119133"/>
          <a:ext cx="2192354"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ACS closed</a:t>
          </a:r>
          <a:endParaRPr lang="en-US" sz="2400" kern="1200" dirty="0"/>
        </a:p>
      </dsp:txBody>
      <dsp:txXfrm>
        <a:off x="46606" y="2165739"/>
        <a:ext cx="2099142" cy="861507"/>
      </dsp:txXfrm>
    </dsp:sp>
    <dsp:sp modelId="{20B6E511-31C1-4644-8FD4-3FB29A179442}">
      <dsp:nvSpPr>
        <dsp:cNvPr id="0" name=""/>
        <dsp:cNvSpPr/>
      </dsp:nvSpPr>
      <dsp:spPr>
        <a:xfrm>
          <a:off x="0" y="3142973"/>
          <a:ext cx="2192354"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Core level</a:t>
          </a:r>
          <a:endParaRPr lang="en-US" sz="2400" kern="1200" dirty="0"/>
        </a:p>
      </dsp:txBody>
      <dsp:txXfrm>
        <a:off x="46606" y="3189579"/>
        <a:ext cx="2099142" cy="8615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77C82-67AE-4B59-A425-D24CF1429AD0}">
      <dsp:nvSpPr>
        <dsp:cNvPr id="0" name=""/>
        <dsp:cNvSpPr/>
      </dsp:nvSpPr>
      <dsp:spPr>
        <a:xfrm>
          <a:off x="0" y="403"/>
          <a:ext cx="4238625" cy="358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Pumps mass flow rate: 9538 kg/s</a:t>
          </a:r>
          <a:endParaRPr lang="en-US" sz="1800" kern="1200" dirty="0"/>
        </a:p>
      </dsp:txBody>
      <dsp:txXfrm>
        <a:off x="17480" y="17883"/>
        <a:ext cx="4203665" cy="323112"/>
      </dsp:txXfrm>
    </dsp:sp>
    <dsp:sp modelId="{514D1373-2C4F-4FFF-9AE3-C74B2F825791}">
      <dsp:nvSpPr>
        <dsp:cNvPr id="0" name=""/>
        <dsp:cNvSpPr/>
      </dsp:nvSpPr>
      <dsp:spPr>
        <a:xfrm>
          <a:off x="0" y="370387"/>
          <a:ext cx="4238625" cy="358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Core mass flow rate: 9181 kg/s</a:t>
          </a:r>
          <a:endParaRPr lang="en-US" sz="1800" kern="1200"/>
        </a:p>
      </dsp:txBody>
      <dsp:txXfrm>
        <a:off x="17480" y="387867"/>
        <a:ext cx="4203665" cy="323112"/>
      </dsp:txXfrm>
    </dsp:sp>
    <dsp:sp modelId="{2B33994A-0ADD-40B2-B89A-F44453766DE6}">
      <dsp:nvSpPr>
        <dsp:cNvPr id="0" name=""/>
        <dsp:cNvSpPr/>
      </dsp:nvSpPr>
      <dsp:spPr>
        <a:xfrm>
          <a:off x="0" y="740370"/>
          <a:ext cx="4238625" cy="358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PP thrust 2.38 Bar</a:t>
          </a:r>
          <a:endParaRPr lang="en-US" sz="1800" kern="1200"/>
        </a:p>
      </dsp:txBody>
      <dsp:txXfrm>
        <a:off x="17480" y="757850"/>
        <a:ext cx="4203665" cy="323112"/>
      </dsp:txXfrm>
    </dsp:sp>
    <dsp:sp modelId="{E5B41BB3-FDE9-4EDE-A8D8-6D102089E2A4}">
      <dsp:nvSpPr>
        <dsp:cNvPr id="0" name=""/>
        <dsp:cNvSpPr/>
      </dsp:nvSpPr>
      <dsp:spPr>
        <a:xfrm>
          <a:off x="0" y="1110354"/>
          <a:ext cx="4238625" cy="358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Core power: 100 MW</a:t>
          </a:r>
          <a:endParaRPr lang="en-US" sz="1800" kern="1200"/>
        </a:p>
      </dsp:txBody>
      <dsp:txXfrm>
        <a:off x="17480" y="1127834"/>
        <a:ext cx="4203665" cy="323112"/>
      </dsp:txXfrm>
    </dsp:sp>
    <dsp:sp modelId="{6D9B2001-85B0-4C2C-8AF0-CBD60542B547}">
      <dsp:nvSpPr>
        <dsp:cNvPr id="0" name=""/>
        <dsp:cNvSpPr/>
      </dsp:nvSpPr>
      <dsp:spPr>
        <a:xfrm>
          <a:off x="0" y="1480337"/>
          <a:ext cx="4238625" cy="358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Total heating 103.5 MW</a:t>
          </a:r>
          <a:endParaRPr lang="en-US" sz="1800" kern="1200"/>
        </a:p>
      </dsp:txBody>
      <dsp:txXfrm>
        <a:off x="17480" y="1497817"/>
        <a:ext cx="4203665" cy="323112"/>
      </dsp:txXfrm>
    </dsp:sp>
    <dsp:sp modelId="{B29AA68C-E2D5-4154-B2A7-2A08681FDE41}">
      <dsp:nvSpPr>
        <dsp:cNvPr id="0" name=""/>
        <dsp:cNvSpPr/>
      </dsp:nvSpPr>
      <dsp:spPr>
        <a:xfrm>
          <a:off x="0" y="1850321"/>
          <a:ext cx="4238625" cy="358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Core Inlet temperature: 270 C</a:t>
          </a:r>
          <a:endParaRPr lang="en-US" sz="1800" kern="1200"/>
        </a:p>
      </dsp:txBody>
      <dsp:txXfrm>
        <a:off x="17480" y="1867801"/>
        <a:ext cx="4203665" cy="323112"/>
      </dsp:txXfrm>
    </dsp:sp>
    <dsp:sp modelId="{1403B37F-6FF0-4D07-A176-DFA9CEB6D9F7}">
      <dsp:nvSpPr>
        <dsp:cNvPr id="0" name=""/>
        <dsp:cNvSpPr/>
      </dsp:nvSpPr>
      <dsp:spPr>
        <a:xfrm>
          <a:off x="0" y="2220304"/>
          <a:ext cx="4238625" cy="358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HX inlet temperature: 340 C</a:t>
          </a:r>
          <a:endParaRPr lang="en-US" sz="1800" kern="1200"/>
        </a:p>
      </dsp:txBody>
      <dsp:txXfrm>
        <a:off x="17480" y="2237784"/>
        <a:ext cx="4203665" cy="323112"/>
      </dsp:txXfrm>
    </dsp:sp>
    <dsp:sp modelId="{147E6421-A624-4513-87E0-FB55C1CB4678}">
      <dsp:nvSpPr>
        <dsp:cNvPr id="0" name=""/>
        <dsp:cNvSpPr/>
      </dsp:nvSpPr>
      <dsp:spPr>
        <a:xfrm>
          <a:off x="0" y="2590288"/>
          <a:ext cx="4238625" cy="358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Holt plenum free surface level: ~3.4 m.</a:t>
          </a:r>
          <a:endParaRPr lang="en-US" sz="1800" kern="1200"/>
        </a:p>
      </dsp:txBody>
      <dsp:txXfrm>
        <a:off x="17480" y="2607768"/>
        <a:ext cx="4203665" cy="323112"/>
      </dsp:txXfrm>
    </dsp:sp>
    <dsp:sp modelId="{8E6F2202-4356-4CD0-B604-92293742653D}">
      <dsp:nvSpPr>
        <dsp:cNvPr id="0" name=""/>
        <dsp:cNvSpPr/>
      </dsp:nvSpPr>
      <dsp:spPr>
        <a:xfrm>
          <a:off x="0" y="2960271"/>
          <a:ext cx="4238625" cy="358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Cold plenum free surface level:~5.5 m</a:t>
          </a:r>
          <a:endParaRPr lang="en-US" sz="1800" kern="1200"/>
        </a:p>
      </dsp:txBody>
      <dsp:txXfrm>
        <a:off x="17480" y="2977751"/>
        <a:ext cx="4203665" cy="3231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0F772-2114-4B07-B6FB-ED00C75F4A8E}">
      <dsp:nvSpPr>
        <dsp:cNvPr id="0" name=""/>
        <dsp:cNvSpPr/>
      </dsp:nvSpPr>
      <dsp:spPr>
        <a:xfrm rot="5400000">
          <a:off x="2126707" y="-15494"/>
          <a:ext cx="3082288" cy="38838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smtClean="0"/>
            <a:t>Total power: 103.5 MW</a:t>
          </a:r>
          <a:endParaRPr lang="en-US" sz="2000" kern="1200"/>
        </a:p>
        <a:p>
          <a:pPr marL="228600" lvl="1" indent="-228600" algn="l" defTabSz="889000" rtl="0">
            <a:lnSpc>
              <a:spcPct val="90000"/>
            </a:lnSpc>
            <a:spcBef>
              <a:spcPct val="0"/>
            </a:spcBef>
            <a:spcAft>
              <a:spcPct val="15000"/>
            </a:spcAft>
            <a:buChar char="••"/>
          </a:pPr>
          <a:r>
            <a:rPr lang="en-US" sz="2000" kern="1200" smtClean="0"/>
            <a:t>Total mass flow (PP): 9538 kg/s</a:t>
          </a:r>
          <a:endParaRPr lang="en-US" sz="2000" kern="1200"/>
        </a:p>
        <a:p>
          <a:pPr marL="228600" lvl="1" indent="-228600" algn="l" defTabSz="889000" rtl="0">
            <a:lnSpc>
              <a:spcPct val="90000"/>
            </a:lnSpc>
            <a:spcBef>
              <a:spcPct val="0"/>
            </a:spcBef>
            <a:spcAft>
              <a:spcPct val="15000"/>
            </a:spcAft>
            <a:buChar char="••"/>
          </a:pPr>
          <a:r>
            <a:rPr lang="en-US" sz="2000" kern="1200" smtClean="0"/>
            <a:t>Mean flow dT: 75 K </a:t>
          </a:r>
          <a:endParaRPr lang="en-US" sz="2000" kern="1200"/>
        </a:p>
        <a:p>
          <a:pPr marL="228600" lvl="1" indent="-228600" algn="l" defTabSz="889000" rtl="0">
            <a:lnSpc>
              <a:spcPct val="90000"/>
            </a:lnSpc>
            <a:spcBef>
              <a:spcPct val="0"/>
            </a:spcBef>
            <a:spcAft>
              <a:spcPct val="15000"/>
            </a:spcAft>
            <a:buChar char="••"/>
          </a:pPr>
          <a:r>
            <a:rPr lang="en-US" sz="2000" kern="1200" dirty="0" smtClean="0"/>
            <a:t>Meat hot flow T: 270+75= 345 C</a:t>
          </a:r>
          <a:endParaRPr lang="en-US" sz="2000" kern="1200" dirty="0"/>
        </a:p>
        <a:p>
          <a:pPr marL="228600" lvl="1" indent="-228600" algn="l" defTabSz="889000" rtl="0">
            <a:lnSpc>
              <a:spcPct val="90000"/>
            </a:lnSpc>
            <a:spcBef>
              <a:spcPct val="0"/>
            </a:spcBef>
            <a:spcAft>
              <a:spcPct val="15000"/>
            </a:spcAft>
            <a:buChar char="••"/>
          </a:pPr>
          <a:r>
            <a:rPr lang="en-US" sz="2000" kern="1200" smtClean="0"/>
            <a:t>Maximum FS T: 361 C</a:t>
          </a:r>
          <a:endParaRPr lang="en-US" sz="2000" kern="1200"/>
        </a:p>
        <a:p>
          <a:pPr marL="228600" lvl="1" indent="-228600" algn="l" defTabSz="889000" rtl="0">
            <a:lnSpc>
              <a:spcPct val="90000"/>
            </a:lnSpc>
            <a:spcBef>
              <a:spcPct val="0"/>
            </a:spcBef>
            <a:spcAft>
              <a:spcPct val="15000"/>
            </a:spcAft>
            <a:buChar char="••"/>
          </a:pPr>
          <a:r>
            <a:rPr lang="en-US" sz="2000" b="1" kern="1200" smtClean="0"/>
            <a:t>Mixing efficiency</a:t>
          </a:r>
          <a:r>
            <a:rPr lang="en-US" sz="2000" kern="1200" smtClean="0"/>
            <a:t>: 1-(361-345)/75= </a:t>
          </a:r>
          <a:r>
            <a:rPr lang="en-US" sz="2000" b="1" u="sng" kern="1200" smtClean="0"/>
            <a:t>79%</a:t>
          </a:r>
          <a:endParaRPr lang="en-US" sz="2000" kern="1200"/>
        </a:p>
      </dsp:txBody>
      <dsp:txXfrm rot="-5400000">
        <a:off x="1725928" y="535751"/>
        <a:ext cx="3733383" cy="2781358"/>
      </dsp:txXfrm>
    </dsp:sp>
    <dsp:sp modelId="{AA07FD62-2941-41FA-BE5B-9C8FB990B3D3}">
      <dsp:nvSpPr>
        <dsp:cNvPr id="0" name=""/>
        <dsp:cNvSpPr/>
      </dsp:nvSpPr>
      <dsp:spPr>
        <a:xfrm>
          <a:off x="201" y="0"/>
          <a:ext cx="1725725" cy="3852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smtClean="0"/>
            <a:t>We define a mixing efficient such that mixing is “perfect”, with value 1, when the maximum temperature on the free surface equals the mean global hot flow temperature:</a:t>
          </a:r>
          <a:endParaRPr lang="en-US" sz="1800" kern="1200" dirty="0"/>
        </a:p>
      </dsp:txBody>
      <dsp:txXfrm>
        <a:off x="84444" y="84243"/>
        <a:ext cx="1557239" cy="3684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E42AD-4FD6-41C6-A7E9-E300108FFB0A}">
      <dsp:nvSpPr>
        <dsp:cNvPr id="0" name=""/>
        <dsp:cNvSpPr/>
      </dsp:nvSpPr>
      <dsp:spPr>
        <a:xfrm>
          <a:off x="356135" y="341"/>
          <a:ext cx="1143621" cy="5718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dirty="0" smtClean="0"/>
            <a:t>Concluding words</a:t>
          </a:r>
          <a:endParaRPr lang="en-US" sz="1500" kern="1200" dirty="0"/>
        </a:p>
      </dsp:txBody>
      <dsp:txXfrm>
        <a:off x="372883" y="17089"/>
        <a:ext cx="1110125" cy="5383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63624-4943-4D12-AF34-2811C3DB5621}">
      <dsp:nvSpPr>
        <dsp:cNvPr id="0" name=""/>
        <dsp:cNvSpPr/>
      </dsp:nvSpPr>
      <dsp:spPr>
        <a:xfrm>
          <a:off x="2325464" y="1244"/>
          <a:ext cx="2616148" cy="598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kern="1200" dirty="0" smtClean="0"/>
            <a:t>Split of upper BC</a:t>
          </a:r>
          <a:endParaRPr lang="en-US" sz="2000" kern="1200" dirty="0"/>
        </a:p>
      </dsp:txBody>
      <dsp:txXfrm>
        <a:off x="2354692" y="30472"/>
        <a:ext cx="2557692" cy="540285"/>
      </dsp:txXfrm>
    </dsp:sp>
    <dsp:sp modelId="{74C9D680-D0EE-4BCA-B65A-07B24FE996DE}">
      <dsp:nvSpPr>
        <dsp:cNvPr id="0" name=""/>
        <dsp:cNvSpPr/>
      </dsp:nvSpPr>
      <dsp:spPr>
        <a:xfrm>
          <a:off x="2325464" y="629923"/>
          <a:ext cx="2616148" cy="598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kern="1200" smtClean="0"/>
            <a:t>Split to allow directed parts</a:t>
          </a:r>
          <a:endParaRPr lang="en-US" sz="2000" kern="1200"/>
        </a:p>
      </dsp:txBody>
      <dsp:txXfrm>
        <a:off x="2354692" y="659151"/>
        <a:ext cx="2557692" cy="540285"/>
      </dsp:txXfrm>
    </dsp:sp>
    <dsp:sp modelId="{700CA47A-A8A6-45CC-80AC-7755F61E651D}">
      <dsp:nvSpPr>
        <dsp:cNvPr id="0" name=""/>
        <dsp:cNvSpPr/>
      </dsp:nvSpPr>
      <dsp:spPr>
        <a:xfrm>
          <a:off x="2325464" y="1258602"/>
          <a:ext cx="2616148" cy="598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kern="1200" smtClean="0"/>
            <a:t>Bypass</a:t>
          </a:r>
          <a:endParaRPr lang="en-US" sz="2000" kern="1200"/>
        </a:p>
      </dsp:txBody>
      <dsp:txXfrm>
        <a:off x="2354692" y="1287830"/>
        <a:ext cx="2557692" cy="540285"/>
      </dsp:txXfrm>
    </dsp:sp>
    <dsp:sp modelId="{984E2C23-2C94-44BF-91A5-C1B8C4A56DFB}">
      <dsp:nvSpPr>
        <dsp:cNvPr id="0" name=""/>
        <dsp:cNvSpPr/>
      </dsp:nvSpPr>
      <dsp:spPr>
        <a:xfrm>
          <a:off x="2325464" y="1887280"/>
          <a:ext cx="2616148" cy="598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kern="1200" smtClean="0"/>
            <a:t>PP with swirl and inertial resistance</a:t>
          </a:r>
          <a:endParaRPr lang="en-US" sz="2000" kern="1200"/>
        </a:p>
      </dsp:txBody>
      <dsp:txXfrm>
        <a:off x="2354692" y="1916508"/>
        <a:ext cx="2557692" cy="5402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B7BCE-71F6-4AB5-9366-9DC05735B1AB}">
      <dsp:nvSpPr>
        <dsp:cNvPr id="0" name=""/>
        <dsp:cNvSpPr/>
      </dsp:nvSpPr>
      <dsp:spPr>
        <a:xfrm>
          <a:off x="906922" y="1179"/>
          <a:ext cx="1020287" cy="7782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rtl="0">
            <a:lnSpc>
              <a:spcPct val="90000"/>
            </a:lnSpc>
            <a:spcBef>
              <a:spcPct val="0"/>
            </a:spcBef>
            <a:spcAft>
              <a:spcPct val="35000"/>
            </a:spcAft>
          </a:pPr>
          <a:r>
            <a:rPr lang="en-US" sz="1500" kern="1200" dirty="0" smtClean="0"/>
            <a:t>Hydraulic resistance</a:t>
          </a:r>
          <a:endParaRPr lang="en-US" sz="1500" kern="1200" dirty="0"/>
        </a:p>
      </dsp:txBody>
      <dsp:txXfrm>
        <a:off x="944915" y="39172"/>
        <a:ext cx="944301" cy="702306"/>
      </dsp:txXfrm>
    </dsp:sp>
    <dsp:sp modelId="{0F8E2501-B801-426C-A874-33336C0A7E4E}">
      <dsp:nvSpPr>
        <dsp:cNvPr id="0" name=""/>
        <dsp:cNvSpPr/>
      </dsp:nvSpPr>
      <dsp:spPr>
        <a:xfrm>
          <a:off x="906922" y="818385"/>
          <a:ext cx="1020287" cy="7782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rtl="0">
            <a:lnSpc>
              <a:spcPct val="90000"/>
            </a:lnSpc>
            <a:spcBef>
              <a:spcPct val="0"/>
            </a:spcBef>
            <a:spcAft>
              <a:spcPct val="35000"/>
            </a:spcAft>
          </a:pPr>
          <a:r>
            <a:rPr lang="en-US" sz="1500" kern="1200" smtClean="0"/>
            <a:t>Volume force</a:t>
          </a:r>
          <a:endParaRPr lang="en-US" sz="1500" kern="1200"/>
        </a:p>
      </dsp:txBody>
      <dsp:txXfrm>
        <a:off x="944915" y="856378"/>
        <a:ext cx="944301" cy="702306"/>
      </dsp:txXfrm>
    </dsp:sp>
    <dsp:sp modelId="{9EA0214A-A1B7-4BCF-A38C-64E3ED5AABAF}">
      <dsp:nvSpPr>
        <dsp:cNvPr id="0" name=""/>
        <dsp:cNvSpPr/>
      </dsp:nvSpPr>
      <dsp:spPr>
        <a:xfrm>
          <a:off x="906922" y="1635592"/>
          <a:ext cx="1020287" cy="7782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rtl="0">
            <a:lnSpc>
              <a:spcPct val="90000"/>
            </a:lnSpc>
            <a:spcBef>
              <a:spcPct val="0"/>
            </a:spcBef>
            <a:spcAft>
              <a:spcPct val="35000"/>
            </a:spcAft>
          </a:pPr>
          <a:r>
            <a:rPr lang="en-US" sz="1500" kern="1200" smtClean="0"/>
            <a:t>Swirl</a:t>
          </a:r>
          <a:endParaRPr lang="en-US" sz="1500" kern="1200"/>
        </a:p>
      </dsp:txBody>
      <dsp:txXfrm>
        <a:off x="944915" y="1673585"/>
        <a:ext cx="944301" cy="7023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4D561-B4D5-48EF-BDC1-3E676505865F}">
      <dsp:nvSpPr>
        <dsp:cNvPr id="0" name=""/>
        <dsp:cNvSpPr/>
      </dsp:nvSpPr>
      <dsp:spPr>
        <a:xfrm>
          <a:off x="321242" y="2570"/>
          <a:ext cx="1749896" cy="8749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rtl="0">
            <a:lnSpc>
              <a:spcPct val="90000"/>
            </a:lnSpc>
            <a:spcBef>
              <a:spcPct val="0"/>
            </a:spcBef>
            <a:spcAft>
              <a:spcPct val="35000"/>
            </a:spcAft>
          </a:pPr>
          <a:r>
            <a:rPr lang="en-US" sz="2900" kern="1200" dirty="0" smtClean="0"/>
            <a:t>The Movie</a:t>
          </a:r>
          <a:endParaRPr lang="en-US" sz="2900" kern="1200" dirty="0"/>
        </a:p>
      </dsp:txBody>
      <dsp:txXfrm>
        <a:off x="346868" y="28196"/>
        <a:ext cx="1698644" cy="823696"/>
      </dsp:txXfrm>
    </dsp:sp>
    <dsp:sp modelId="{887336EF-E5A2-45A9-9DE1-FFC0132B4719}">
      <dsp:nvSpPr>
        <dsp:cNvPr id="0" name=""/>
        <dsp:cNvSpPr/>
      </dsp:nvSpPr>
      <dsp:spPr>
        <a:xfrm>
          <a:off x="496232" y="877518"/>
          <a:ext cx="174989" cy="656211"/>
        </a:xfrm>
        <a:custGeom>
          <a:avLst/>
          <a:gdLst/>
          <a:ahLst/>
          <a:cxnLst/>
          <a:rect l="0" t="0" r="0" b="0"/>
          <a:pathLst>
            <a:path>
              <a:moveTo>
                <a:pt x="0" y="0"/>
              </a:moveTo>
              <a:lnTo>
                <a:pt x="0" y="656211"/>
              </a:lnTo>
              <a:lnTo>
                <a:pt x="174989" y="6562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15F17D-07A9-4AAA-BE1D-94E64C72213E}">
      <dsp:nvSpPr>
        <dsp:cNvPr id="0" name=""/>
        <dsp:cNvSpPr/>
      </dsp:nvSpPr>
      <dsp:spPr>
        <a:xfrm>
          <a:off x="671222" y="1096255"/>
          <a:ext cx="1399917" cy="8749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US" sz="1400" kern="1200" smtClean="0"/>
            <a:t>368s start of animation, only body force</a:t>
          </a:r>
          <a:endParaRPr lang="en-US" sz="1400" kern="1200"/>
        </a:p>
      </dsp:txBody>
      <dsp:txXfrm>
        <a:off x="696848" y="1121881"/>
        <a:ext cx="1348665" cy="823696"/>
      </dsp:txXfrm>
    </dsp:sp>
    <dsp:sp modelId="{36606826-CE87-4861-8B1C-E56318B1452C}">
      <dsp:nvSpPr>
        <dsp:cNvPr id="0" name=""/>
        <dsp:cNvSpPr/>
      </dsp:nvSpPr>
      <dsp:spPr>
        <a:xfrm>
          <a:off x="496232" y="877518"/>
          <a:ext cx="174989" cy="1749896"/>
        </a:xfrm>
        <a:custGeom>
          <a:avLst/>
          <a:gdLst/>
          <a:ahLst/>
          <a:cxnLst/>
          <a:rect l="0" t="0" r="0" b="0"/>
          <a:pathLst>
            <a:path>
              <a:moveTo>
                <a:pt x="0" y="0"/>
              </a:moveTo>
              <a:lnTo>
                <a:pt x="0" y="1749896"/>
              </a:lnTo>
              <a:lnTo>
                <a:pt x="174989" y="174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3479B-3539-4695-A871-EA00644B20DC}">
      <dsp:nvSpPr>
        <dsp:cNvPr id="0" name=""/>
        <dsp:cNvSpPr/>
      </dsp:nvSpPr>
      <dsp:spPr>
        <a:xfrm>
          <a:off x="671222" y="2189940"/>
          <a:ext cx="1399917" cy="8749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US" sz="1400" kern="1200" dirty="0" smtClean="0"/>
            <a:t>493s swirl added</a:t>
          </a:r>
          <a:endParaRPr lang="en-US" sz="1400" kern="1200" dirty="0"/>
        </a:p>
      </dsp:txBody>
      <dsp:txXfrm>
        <a:off x="696848" y="2215566"/>
        <a:ext cx="1348665" cy="823696"/>
      </dsp:txXfrm>
    </dsp:sp>
    <dsp:sp modelId="{9DEA8F47-AFE8-4694-855A-8608F72B1EB8}">
      <dsp:nvSpPr>
        <dsp:cNvPr id="0" name=""/>
        <dsp:cNvSpPr/>
      </dsp:nvSpPr>
      <dsp:spPr>
        <a:xfrm>
          <a:off x="496232" y="877518"/>
          <a:ext cx="174989" cy="2843581"/>
        </a:xfrm>
        <a:custGeom>
          <a:avLst/>
          <a:gdLst/>
          <a:ahLst/>
          <a:cxnLst/>
          <a:rect l="0" t="0" r="0" b="0"/>
          <a:pathLst>
            <a:path>
              <a:moveTo>
                <a:pt x="0" y="0"/>
              </a:moveTo>
              <a:lnTo>
                <a:pt x="0" y="2843581"/>
              </a:lnTo>
              <a:lnTo>
                <a:pt x="174989" y="28435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8FF089-79DD-4F9B-9B3B-AE1C9B4DBD03}">
      <dsp:nvSpPr>
        <dsp:cNvPr id="0" name=""/>
        <dsp:cNvSpPr/>
      </dsp:nvSpPr>
      <dsp:spPr>
        <a:xfrm>
          <a:off x="671222" y="3283626"/>
          <a:ext cx="1399917" cy="8749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US" sz="1400" kern="1200" dirty="0" smtClean="0"/>
            <a:t>540s inertial resistance added and body force increased</a:t>
          </a:r>
          <a:endParaRPr lang="en-US" sz="1400" kern="1200" dirty="0"/>
        </a:p>
      </dsp:txBody>
      <dsp:txXfrm>
        <a:off x="696848" y="3309252"/>
        <a:ext cx="1348665" cy="823696"/>
      </dsp:txXfrm>
    </dsp:sp>
    <dsp:sp modelId="{1E44FFE4-66A1-4310-9312-3DC2AF91E079}">
      <dsp:nvSpPr>
        <dsp:cNvPr id="0" name=""/>
        <dsp:cNvSpPr/>
      </dsp:nvSpPr>
      <dsp:spPr>
        <a:xfrm>
          <a:off x="496232" y="877518"/>
          <a:ext cx="174989" cy="3937267"/>
        </a:xfrm>
        <a:custGeom>
          <a:avLst/>
          <a:gdLst/>
          <a:ahLst/>
          <a:cxnLst/>
          <a:rect l="0" t="0" r="0" b="0"/>
          <a:pathLst>
            <a:path>
              <a:moveTo>
                <a:pt x="0" y="0"/>
              </a:moveTo>
              <a:lnTo>
                <a:pt x="0" y="3937267"/>
              </a:lnTo>
              <a:lnTo>
                <a:pt x="174989" y="39372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D787D2-4087-4721-AB44-ECC8AED85AE8}">
      <dsp:nvSpPr>
        <dsp:cNvPr id="0" name=""/>
        <dsp:cNvSpPr/>
      </dsp:nvSpPr>
      <dsp:spPr>
        <a:xfrm>
          <a:off x="671222" y="4377311"/>
          <a:ext cx="1399917" cy="8749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US" sz="1400" kern="1200" smtClean="0"/>
            <a:t>580s end of animation</a:t>
          </a:r>
          <a:endParaRPr lang="en-US" sz="1400" kern="1200"/>
        </a:p>
      </dsp:txBody>
      <dsp:txXfrm>
        <a:off x="696848" y="4402937"/>
        <a:ext cx="1348665" cy="8236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ABFAE-9286-4732-AB67-A57DA1E8FCF2}">
      <dsp:nvSpPr>
        <dsp:cNvPr id="0" name=""/>
        <dsp:cNvSpPr/>
      </dsp:nvSpPr>
      <dsp:spPr>
        <a:xfrm>
          <a:off x="1420368" y="1313"/>
          <a:ext cx="1597914" cy="574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smtClean="0"/>
            <a:t>Vertical organization</a:t>
          </a:r>
          <a:endParaRPr lang="en-US" sz="1200" kern="1200"/>
        </a:p>
      </dsp:txBody>
      <dsp:txXfrm>
        <a:off x="1448399" y="29344"/>
        <a:ext cx="1541852" cy="518158"/>
      </dsp:txXfrm>
    </dsp:sp>
    <dsp:sp modelId="{4039274B-5B6E-4DC4-83D1-0FB8A5722F65}">
      <dsp:nvSpPr>
        <dsp:cNvPr id="0" name=""/>
        <dsp:cNvSpPr/>
      </dsp:nvSpPr>
      <dsp:spPr>
        <a:xfrm>
          <a:off x="1420368" y="604244"/>
          <a:ext cx="1597914" cy="574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smtClean="0"/>
            <a:t>Horizontal structure</a:t>
          </a:r>
          <a:endParaRPr lang="en-US" sz="1200" kern="1200"/>
        </a:p>
      </dsp:txBody>
      <dsp:txXfrm>
        <a:off x="1448399" y="632275"/>
        <a:ext cx="1541852" cy="518158"/>
      </dsp:txXfrm>
    </dsp:sp>
    <dsp:sp modelId="{285B2BF8-FA8A-4D5F-8671-72F3B4B928CB}">
      <dsp:nvSpPr>
        <dsp:cNvPr id="0" name=""/>
        <dsp:cNvSpPr/>
      </dsp:nvSpPr>
      <dsp:spPr>
        <a:xfrm>
          <a:off x="1420368" y="1207175"/>
          <a:ext cx="1597914" cy="574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smtClean="0"/>
            <a:t>Vertical differentiation</a:t>
          </a:r>
          <a:endParaRPr lang="en-US" sz="1200" kern="1200"/>
        </a:p>
      </dsp:txBody>
      <dsp:txXfrm>
        <a:off x="1448399" y="1235206"/>
        <a:ext cx="1541852" cy="518158"/>
      </dsp:txXfrm>
    </dsp:sp>
    <dsp:sp modelId="{16FD7662-50C8-47AF-A9D9-A3E97E6713E2}">
      <dsp:nvSpPr>
        <dsp:cNvPr id="0" name=""/>
        <dsp:cNvSpPr/>
      </dsp:nvSpPr>
      <dsp:spPr>
        <a:xfrm>
          <a:off x="1420368" y="1810106"/>
          <a:ext cx="1597914" cy="574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smtClean="0"/>
            <a:t>Overall differentiation</a:t>
          </a:r>
          <a:endParaRPr lang="en-US" sz="1200" kern="1200"/>
        </a:p>
      </dsp:txBody>
      <dsp:txXfrm>
        <a:off x="1448399" y="1838137"/>
        <a:ext cx="1541852" cy="518158"/>
      </dsp:txXfrm>
    </dsp:sp>
    <dsp:sp modelId="{18D49954-24B3-479D-A756-3C2F395A9A28}">
      <dsp:nvSpPr>
        <dsp:cNvPr id="0" name=""/>
        <dsp:cNvSpPr/>
      </dsp:nvSpPr>
      <dsp:spPr>
        <a:xfrm>
          <a:off x="1420368" y="2413037"/>
          <a:ext cx="1597914" cy="574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smtClean="0"/>
            <a:t>ACS model adherence to current design</a:t>
          </a:r>
          <a:endParaRPr lang="en-US" sz="1200" kern="1200"/>
        </a:p>
      </dsp:txBody>
      <dsp:txXfrm>
        <a:off x="1448399" y="2441068"/>
        <a:ext cx="1541852" cy="5181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25A62-B242-4A43-99B9-4816D0750DB8}">
      <dsp:nvSpPr>
        <dsp:cNvPr id="0" name=""/>
        <dsp:cNvSpPr/>
      </dsp:nvSpPr>
      <dsp:spPr>
        <a:xfrm>
          <a:off x="1069848" y="983"/>
          <a:ext cx="1203579" cy="5727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kern="1200" smtClean="0"/>
            <a:t>Top plug</a:t>
          </a:r>
          <a:endParaRPr lang="en-US" sz="1600" kern="1200"/>
        </a:p>
      </dsp:txBody>
      <dsp:txXfrm>
        <a:off x="1097805" y="28940"/>
        <a:ext cx="1147665" cy="516795"/>
      </dsp:txXfrm>
    </dsp:sp>
    <dsp:sp modelId="{110FC5DD-C647-4F7F-B21D-CB3DB1DA0310}">
      <dsp:nvSpPr>
        <dsp:cNvPr id="0" name=""/>
        <dsp:cNvSpPr/>
      </dsp:nvSpPr>
      <dsp:spPr>
        <a:xfrm>
          <a:off x="1069848" y="602328"/>
          <a:ext cx="1203579" cy="5727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kern="1200" smtClean="0"/>
            <a:t>ACS Dummy Open</a:t>
          </a:r>
          <a:endParaRPr lang="en-US" sz="1600" kern="1200"/>
        </a:p>
      </dsp:txBody>
      <dsp:txXfrm>
        <a:off x="1097805" y="630285"/>
        <a:ext cx="1147665" cy="516795"/>
      </dsp:txXfrm>
    </dsp:sp>
    <dsp:sp modelId="{785BCDE1-EFC4-4FE4-AFF1-351B4A34E86A}">
      <dsp:nvSpPr>
        <dsp:cNvPr id="0" name=""/>
        <dsp:cNvSpPr/>
      </dsp:nvSpPr>
      <dsp:spPr>
        <a:xfrm>
          <a:off x="1069848" y="1203673"/>
          <a:ext cx="1203579" cy="5727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kern="1200" smtClean="0"/>
            <a:t>ACS All Open</a:t>
          </a:r>
          <a:endParaRPr lang="en-US" sz="1600" kern="1200"/>
        </a:p>
      </dsp:txBody>
      <dsp:txXfrm>
        <a:off x="1097805" y="1231630"/>
        <a:ext cx="1147665" cy="516795"/>
      </dsp:txXfrm>
    </dsp:sp>
    <dsp:sp modelId="{14607A68-127D-482C-AFEC-47832BBDA05E}">
      <dsp:nvSpPr>
        <dsp:cNvPr id="0" name=""/>
        <dsp:cNvSpPr/>
      </dsp:nvSpPr>
      <dsp:spPr>
        <a:xfrm>
          <a:off x="1069848" y="1805017"/>
          <a:ext cx="1203579" cy="5727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kern="1200" smtClean="0"/>
            <a:t>ACS Closed</a:t>
          </a:r>
          <a:endParaRPr lang="en-US" sz="1600" kern="1200"/>
        </a:p>
      </dsp:txBody>
      <dsp:txXfrm>
        <a:off x="1097805" y="1832974"/>
        <a:ext cx="1147665" cy="516795"/>
      </dsp:txXfrm>
    </dsp:sp>
    <dsp:sp modelId="{865E5F6D-6AD4-4218-A8D6-D90A3144BFBB}">
      <dsp:nvSpPr>
        <dsp:cNvPr id="0" name=""/>
        <dsp:cNvSpPr/>
      </dsp:nvSpPr>
      <dsp:spPr>
        <a:xfrm>
          <a:off x="1069848" y="2406362"/>
          <a:ext cx="1203579" cy="5727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kern="1200" smtClean="0"/>
            <a:t>Core level</a:t>
          </a:r>
          <a:endParaRPr lang="en-US" sz="1600" kern="1200"/>
        </a:p>
      </dsp:txBody>
      <dsp:txXfrm>
        <a:off x="1097805" y="2434319"/>
        <a:ext cx="1147665" cy="516795"/>
      </dsp:txXfrm>
    </dsp:sp>
    <dsp:sp modelId="{AFFFC2A5-B980-4C34-9A2B-B7CC5A877CA1}">
      <dsp:nvSpPr>
        <dsp:cNvPr id="0" name=""/>
        <dsp:cNvSpPr/>
      </dsp:nvSpPr>
      <dsp:spPr>
        <a:xfrm>
          <a:off x="1069848" y="3007707"/>
          <a:ext cx="1203579" cy="5727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kern="1200" smtClean="0"/>
            <a:t>Bottom plug</a:t>
          </a:r>
          <a:endParaRPr lang="en-US" sz="1600" kern="1200"/>
        </a:p>
      </dsp:txBody>
      <dsp:txXfrm>
        <a:off x="1097805" y="3035664"/>
        <a:ext cx="1147665" cy="5167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25A62-B242-4A43-99B9-4816D0750DB8}">
      <dsp:nvSpPr>
        <dsp:cNvPr id="0" name=""/>
        <dsp:cNvSpPr/>
      </dsp:nvSpPr>
      <dsp:spPr>
        <a:xfrm>
          <a:off x="899159" y="160"/>
          <a:ext cx="1011554" cy="485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rtl="0">
            <a:lnSpc>
              <a:spcPct val="90000"/>
            </a:lnSpc>
            <a:spcBef>
              <a:spcPct val="0"/>
            </a:spcBef>
            <a:spcAft>
              <a:spcPct val="35000"/>
            </a:spcAft>
          </a:pPr>
          <a:r>
            <a:rPr lang="en-US" sz="1300" kern="1200" dirty="0" smtClean="0"/>
            <a:t>Inner Jacket</a:t>
          </a:r>
          <a:endParaRPr lang="en-US" sz="1300" kern="1200" dirty="0"/>
        </a:p>
      </dsp:txBody>
      <dsp:txXfrm>
        <a:off x="922879" y="23880"/>
        <a:ext cx="964114" cy="438467"/>
      </dsp:txXfrm>
    </dsp:sp>
    <dsp:sp modelId="{6974A449-DF61-4C00-8107-3AB0B99D6636}">
      <dsp:nvSpPr>
        <dsp:cNvPr id="0" name=""/>
        <dsp:cNvSpPr/>
      </dsp:nvSpPr>
      <dsp:spPr>
        <a:xfrm>
          <a:off x="899159" y="510363"/>
          <a:ext cx="1011554" cy="485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rtl="0">
            <a:lnSpc>
              <a:spcPct val="90000"/>
            </a:lnSpc>
            <a:spcBef>
              <a:spcPct val="0"/>
            </a:spcBef>
            <a:spcAft>
              <a:spcPct val="35000"/>
            </a:spcAft>
          </a:pPr>
          <a:r>
            <a:rPr lang="en-US" sz="1300" kern="1200" dirty="0" smtClean="0"/>
            <a:t>Core plenum</a:t>
          </a:r>
          <a:endParaRPr lang="en-US" sz="1300" kern="1200" dirty="0"/>
        </a:p>
      </dsp:txBody>
      <dsp:txXfrm>
        <a:off x="922879" y="534083"/>
        <a:ext cx="964114" cy="438467"/>
      </dsp:txXfrm>
    </dsp:sp>
    <dsp:sp modelId="{110FC5DD-C647-4F7F-B21D-CB3DB1DA0310}">
      <dsp:nvSpPr>
        <dsp:cNvPr id="0" name=""/>
        <dsp:cNvSpPr/>
      </dsp:nvSpPr>
      <dsp:spPr>
        <a:xfrm>
          <a:off x="899159" y="1020566"/>
          <a:ext cx="1011554" cy="485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rtl="0">
            <a:lnSpc>
              <a:spcPct val="90000"/>
            </a:lnSpc>
            <a:spcBef>
              <a:spcPct val="0"/>
            </a:spcBef>
            <a:spcAft>
              <a:spcPct val="35000"/>
            </a:spcAft>
          </a:pPr>
          <a:r>
            <a:rPr lang="en-US" sz="1300" kern="1200" dirty="0" smtClean="0"/>
            <a:t>Outer Dummies </a:t>
          </a:r>
          <a:endParaRPr lang="en-US" sz="1300" kern="1200" dirty="0"/>
        </a:p>
      </dsp:txBody>
      <dsp:txXfrm>
        <a:off x="922879" y="1044286"/>
        <a:ext cx="964114" cy="438467"/>
      </dsp:txXfrm>
    </dsp:sp>
    <dsp:sp modelId="{785BCDE1-EFC4-4FE4-AFF1-351B4A34E86A}">
      <dsp:nvSpPr>
        <dsp:cNvPr id="0" name=""/>
        <dsp:cNvSpPr/>
      </dsp:nvSpPr>
      <dsp:spPr>
        <a:xfrm>
          <a:off x="899159" y="1530769"/>
          <a:ext cx="1011554" cy="485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rtl="0">
            <a:lnSpc>
              <a:spcPct val="90000"/>
            </a:lnSpc>
            <a:spcBef>
              <a:spcPct val="0"/>
            </a:spcBef>
            <a:spcAft>
              <a:spcPct val="35000"/>
            </a:spcAft>
          </a:pPr>
          <a:r>
            <a:rPr lang="en-US" sz="1300" kern="1200" dirty="0" smtClean="0"/>
            <a:t>Inner Dummies</a:t>
          </a:r>
          <a:endParaRPr lang="en-US" sz="1300" kern="1200" dirty="0"/>
        </a:p>
      </dsp:txBody>
      <dsp:txXfrm>
        <a:off x="922879" y="1554489"/>
        <a:ext cx="964114" cy="438467"/>
      </dsp:txXfrm>
    </dsp:sp>
    <dsp:sp modelId="{479D3407-0185-4707-8E6C-71EFC238DABD}">
      <dsp:nvSpPr>
        <dsp:cNvPr id="0" name=""/>
        <dsp:cNvSpPr/>
      </dsp:nvSpPr>
      <dsp:spPr>
        <a:xfrm>
          <a:off x="899159" y="2040972"/>
          <a:ext cx="1011554" cy="485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rtl="0">
            <a:lnSpc>
              <a:spcPct val="90000"/>
            </a:lnSpc>
            <a:spcBef>
              <a:spcPct val="0"/>
            </a:spcBef>
            <a:spcAft>
              <a:spcPct val="35000"/>
            </a:spcAft>
          </a:pPr>
          <a:r>
            <a:rPr lang="en-US" sz="1300" kern="1200" dirty="0" smtClean="0"/>
            <a:t>SR</a:t>
          </a:r>
          <a:endParaRPr lang="en-US" sz="1300" kern="1200" dirty="0"/>
        </a:p>
      </dsp:txBody>
      <dsp:txXfrm>
        <a:off x="922879" y="2064692"/>
        <a:ext cx="964114" cy="438467"/>
      </dsp:txXfrm>
    </dsp:sp>
    <dsp:sp modelId="{4A5CAD10-89FF-4666-9A02-230A0B64B2A4}">
      <dsp:nvSpPr>
        <dsp:cNvPr id="0" name=""/>
        <dsp:cNvSpPr/>
      </dsp:nvSpPr>
      <dsp:spPr>
        <a:xfrm>
          <a:off x="899159" y="2551175"/>
          <a:ext cx="1011554" cy="485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rtl="0">
            <a:lnSpc>
              <a:spcPct val="90000"/>
            </a:lnSpc>
            <a:spcBef>
              <a:spcPct val="0"/>
            </a:spcBef>
            <a:spcAft>
              <a:spcPct val="35000"/>
            </a:spcAft>
          </a:pPr>
          <a:r>
            <a:rPr lang="en-US" sz="1300" kern="1200" dirty="0" smtClean="0"/>
            <a:t>IPS</a:t>
          </a:r>
          <a:endParaRPr lang="en-US" sz="1300" kern="1200" dirty="0"/>
        </a:p>
      </dsp:txBody>
      <dsp:txXfrm>
        <a:off x="922879" y="2574895"/>
        <a:ext cx="964114" cy="438467"/>
      </dsp:txXfrm>
    </dsp:sp>
    <dsp:sp modelId="{14607A68-127D-482C-AFEC-47832BBDA05E}">
      <dsp:nvSpPr>
        <dsp:cNvPr id="0" name=""/>
        <dsp:cNvSpPr/>
      </dsp:nvSpPr>
      <dsp:spPr>
        <a:xfrm>
          <a:off x="907171" y="3067651"/>
          <a:ext cx="1011554" cy="485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rtl="0">
            <a:lnSpc>
              <a:spcPct val="90000"/>
            </a:lnSpc>
            <a:spcBef>
              <a:spcPct val="0"/>
            </a:spcBef>
            <a:spcAft>
              <a:spcPct val="35000"/>
            </a:spcAft>
          </a:pPr>
          <a:r>
            <a:rPr lang="en-US" sz="1300" kern="1200" dirty="0" smtClean="0"/>
            <a:t>Fuel Assemblies</a:t>
          </a:r>
          <a:endParaRPr lang="en-US" sz="1300" kern="1200" dirty="0"/>
        </a:p>
      </dsp:txBody>
      <dsp:txXfrm>
        <a:off x="930891" y="3091371"/>
        <a:ext cx="964114" cy="438467"/>
      </dsp:txXfrm>
    </dsp:sp>
    <dsp:sp modelId="{865E5F6D-6AD4-4218-A8D6-D90A3144BFBB}">
      <dsp:nvSpPr>
        <dsp:cNvPr id="0" name=""/>
        <dsp:cNvSpPr/>
      </dsp:nvSpPr>
      <dsp:spPr>
        <a:xfrm>
          <a:off x="899159" y="3571581"/>
          <a:ext cx="1011554" cy="485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rtl="0">
            <a:lnSpc>
              <a:spcPct val="90000"/>
            </a:lnSpc>
            <a:spcBef>
              <a:spcPct val="0"/>
            </a:spcBef>
            <a:spcAft>
              <a:spcPct val="35000"/>
            </a:spcAft>
          </a:pPr>
          <a:r>
            <a:rPr lang="en-US" sz="1300" kern="1200" dirty="0" smtClean="0"/>
            <a:t>CR</a:t>
          </a:r>
          <a:endParaRPr lang="en-US" sz="1300" kern="1200" dirty="0"/>
        </a:p>
      </dsp:txBody>
      <dsp:txXfrm>
        <a:off x="922879" y="3595301"/>
        <a:ext cx="964114" cy="4384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25A62-B242-4A43-99B9-4816D0750DB8}">
      <dsp:nvSpPr>
        <dsp:cNvPr id="0" name=""/>
        <dsp:cNvSpPr/>
      </dsp:nvSpPr>
      <dsp:spPr>
        <a:xfrm>
          <a:off x="899159" y="1139"/>
          <a:ext cx="1011554" cy="431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dirty="0" smtClean="0"/>
            <a:t>Inner Jacket</a:t>
          </a:r>
          <a:endParaRPr lang="en-US" sz="1200" kern="1200" dirty="0"/>
        </a:p>
      </dsp:txBody>
      <dsp:txXfrm>
        <a:off x="920219" y="22199"/>
        <a:ext cx="969434" cy="389302"/>
      </dsp:txXfrm>
    </dsp:sp>
    <dsp:sp modelId="{6974A449-DF61-4C00-8107-3AB0B99D6636}">
      <dsp:nvSpPr>
        <dsp:cNvPr id="0" name=""/>
        <dsp:cNvSpPr/>
      </dsp:nvSpPr>
      <dsp:spPr>
        <a:xfrm>
          <a:off x="899159" y="454132"/>
          <a:ext cx="1011554" cy="431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FF0000"/>
              </a:solidFill>
            </a:rPr>
            <a:t>ACS outer plenum</a:t>
          </a:r>
          <a:endParaRPr lang="en-US" sz="1200" kern="1200" dirty="0">
            <a:solidFill>
              <a:srgbClr val="FF0000"/>
            </a:solidFill>
          </a:endParaRPr>
        </a:p>
      </dsp:txBody>
      <dsp:txXfrm>
        <a:off x="920219" y="475192"/>
        <a:ext cx="969434" cy="389302"/>
      </dsp:txXfrm>
    </dsp:sp>
    <dsp:sp modelId="{110FC5DD-C647-4F7F-B21D-CB3DB1DA0310}">
      <dsp:nvSpPr>
        <dsp:cNvPr id="0" name=""/>
        <dsp:cNvSpPr/>
      </dsp:nvSpPr>
      <dsp:spPr>
        <a:xfrm>
          <a:off x="899159" y="907126"/>
          <a:ext cx="1011554" cy="431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dirty="0" smtClean="0"/>
            <a:t>Outer Dummies </a:t>
          </a:r>
          <a:endParaRPr lang="en-US" sz="1200" kern="1200" dirty="0"/>
        </a:p>
      </dsp:txBody>
      <dsp:txXfrm>
        <a:off x="920219" y="928186"/>
        <a:ext cx="969434" cy="389302"/>
      </dsp:txXfrm>
    </dsp:sp>
    <dsp:sp modelId="{785BCDE1-EFC4-4FE4-AFF1-351B4A34E86A}">
      <dsp:nvSpPr>
        <dsp:cNvPr id="0" name=""/>
        <dsp:cNvSpPr/>
      </dsp:nvSpPr>
      <dsp:spPr>
        <a:xfrm>
          <a:off x="899159" y="1360120"/>
          <a:ext cx="1011554" cy="431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dirty="0" smtClean="0"/>
            <a:t>Inner Dummies</a:t>
          </a:r>
          <a:endParaRPr lang="en-US" sz="1200" kern="1200" dirty="0"/>
        </a:p>
      </dsp:txBody>
      <dsp:txXfrm>
        <a:off x="920219" y="1381180"/>
        <a:ext cx="969434" cy="389302"/>
      </dsp:txXfrm>
    </dsp:sp>
    <dsp:sp modelId="{6F2F4113-5753-4E4B-B0BF-016820DB0702}">
      <dsp:nvSpPr>
        <dsp:cNvPr id="0" name=""/>
        <dsp:cNvSpPr/>
      </dsp:nvSpPr>
      <dsp:spPr>
        <a:xfrm>
          <a:off x="899159" y="1813113"/>
          <a:ext cx="1011554" cy="431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FF0000"/>
              </a:solidFill>
            </a:rPr>
            <a:t>ACS inner plenum</a:t>
          </a:r>
          <a:endParaRPr lang="en-US" sz="1200" kern="1200" dirty="0">
            <a:solidFill>
              <a:srgbClr val="FF0000"/>
            </a:solidFill>
          </a:endParaRPr>
        </a:p>
      </dsp:txBody>
      <dsp:txXfrm>
        <a:off x="920219" y="1834173"/>
        <a:ext cx="969434" cy="389302"/>
      </dsp:txXfrm>
    </dsp:sp>
    <dsp:sp modelId="{479D3407-0185-4707-8E6C-71EFC238DABD}">
      <dsp:nvSpPr>
        <dsp:cNvPr id="0" name=""/>
        <dsp:cNvSpPr/>
      </dsp:nvSpPr>
      <dsp:spPr>
        <a:xfrm>
          <a:off x="899159" y="2266107"/>
          <a:ext cx="1011554" cy="431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dirty="0" smtClean="0"/>
            <a:t>SR</a:t>
          </a:r>
          <a:endParaRPr lang="en-US" sz="1200" kern="1200" dirty="0"/>
        </a:p>
      </dsp:txBody>
      <dsp:txXfrm>
        <a:off x="920219" y="2287167"/>
        <a:ext cx="969434" cy="389302"/>
      </dsp:txXfrm>
    </dsp:sp>
    <dsp:sp modelId="{4A5CAD10-89FF-4666-9A02-230A0B64B2A4}">
      <dsp:nvSpPr>
        <dsp:cNvPr id="0" name=""/>
        <dsp:cNvSpPr/>
      </dsp:nvSpPr>
      <dsp:spPr>
        <a:xfrm>
          <a:off x="899159" y="2719101"/>
          <a:ext cx="1011554" cy="431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dirty="0" smtClean="0"/>
            <a:t>IPS</a:t>
          </a:r>
          <a:endParaRPr lang="en-US" sz="1200" kern="1200" dirty="0"/>
        </a:p>
      </dsp:txBody>
      <dsp:txXfrm>
        <a:off x="920219" y="2740161"/>
        <a:ext cx="969434" cy="389302"/>
      </dsp:txXfrm>
    </dsp:sp>
    <dsp:sp modelId="{14607A68-127D-482C-AFEC-47832BBDA05E}">
      <dsp:nvSpPr>
        <dsp:cNvPr id="0" name=""/>
        <dsp:cNvSpPr/>
      </dsp:nvSpPr>
      <dsp:spPr>
        <a:xfrm>
          <a:off x="907171" y="3177664"/>
          <a:ext cx="1011554" cy="431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dirty="0" smtClean="0"/>
            <a:t>Fuel Assemblies</a:t>
          </a:r>
          <a:endParaRPr lang="en-US" sz="1200" kern="1200" dirty="0"/>
        </a:p>
      </dsp:txBody>
      <dsp:txXfrm>
        <a:off x="928231" y="3198724"/>
        <a:ext cx="969434" cy="389302"/>
      </dsp:txXfrm>
    </dsp:sp>
    <dsp:sp modelId="{865E5F6D-6AD4-4218-A8D6-D90A3144BFBB}">
      <dsp:nvSpPr>
        <dsp:cNvPr id="0" name=""/>
        <dsp:cNvSpPr/>
      </dsp:nvSpPr>
      <dsp:spPr>
        <a:xfrm>
          <a:off x="899159" y="3625088"/>
          <a:ext cx="1011554" cy="431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rtl="0">
            <a:lnSpc>
              <a:spcPct val="90000"/>
            </a:lnSpc>
            <a:spcBef>
              <a:spcPct val="0"/>
            </a:spcBef>
            <a:spcAft>
              <a:spcPct val="35000"/>
            </a:spcAft>
          </a:pPr>
          <a:r>
            <a:rPr lang="en-US" sz="1200" kern="1200" dirty="0" smtClean="0"/>
            <a:t>CR</a:t>
          </a:r>
          <a:endParaRPr lang="en-US" sz="1200" kern="1200" dirty="0"/>
        </a:p>
      </dsp:txBody>
      <dsp:txXfrm>
        <a:off x="920219" y="3646148"/>
        <a:ext cx="969434" cy="3893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7B4223-F023-4592-BAA9-4A121A65811C}" type="datetimeFigureOut">
              <a:rPr lang="en-US" smtClean="0"/>
              <a:t>3/8/2017</a:t>
            </a:fld>
            <a:endParaRPr lang="en-US"/>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39D805-BA6D-4CFF-9E7B-07F1A82605C5}" type="slidenum">
              <a:rPr lang="en-US" smtClean="0"/>
              <a:t>‹N›</a:t>
            </a:fld>
            <a:endParaRPr lang="en-US"/>
          </a:p>
        </p:txBody>
      </p:sp>
    </p:spTree>
    <p:extLst>
      <p:ext uri="{BB962C8B-B14F-4D97-AF65-F5344CB8AC3E}">
        <p14:creationId xmlns:p14="http://schemas.microsoft.com/office/powerpoint/2010/main" val="3804131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36236-6C8E-4314-B579-4D82A2B47B41}" type="datetimeFigureOut">
              <a:rPr lang="en-GB" smtClean="0"/>
              <a:t>08/03/2017</a:t>
            </a:fld>
            <a:endParaRPr lang="en-GB"/>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137BF-B009-4678-ACD7-E4740AA04D53}" type="slidenum">
              <a:rPr lang="en-GB" smtClean="0"/>
              <a:t>‹N›</a:t>
            </a:fld>
            <a:endParaRPr lang="en-GB"/>
          </a:p>
        </p:txBody>
      </p:sp>
    </p:spTree>
    <p:extLst>
      <p:ext uri="{BB962C8B-B14F-4D97-AF65-F5344CB8AC3E}">
        <p14:creationId xmlns:p14="http://schemas.microsoft.com/office/powerpoint/2010/main" val="128642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1" name="Espace réservé du texte 20"/>
          <p:cNvSpPr>
            <a:spLocks noGrp="1"/>
          </p:cNvSpPr>
          <p:nvPr>
            <p:ph type="body" sz="quarter" idx="10"/>
          </p:nvPr>
        </p:nvSpPr>
        <p:spPr>
          <a:xfrm>
            <a:off x="4101220" y="4016047"/>
            <a:ext cx="4861909" cy="1339850"/>
          </a:xfrm>
        </p:spPr>
        <p:txBody>
          <a:bodyPr/>
          <a:lstStyle>
            <a:lvl1pPr algn="r">
              <a:defRPr sz="2400">
                <a:solidFill>
                  <a:srgbClr val="E19B15"/>
                </a:solidFill>
                <a:latin typeface="+mn-lt"/>
              </a:defRPr>
            </a:lvl1pPr>
          </a:lstStyle>
          <a:p>
            <a:pPr marL="0" indent="0" algn="r">
              <a:lnSpc>
                <a:spcPct val="100000"/>
              </a:lnSpc>
              <a:spcBef>
                <a:spcPts val="0"/>
              </a:spcBef>
              <a:buNone/>
            </a:pPr>
            <a:endParaRPr lang="en-GB" sz="1900" dirty="0">
              <a:solidFill>
                <a:srgbClr val="E19B15"/>
              </a:solidFill>
            </a:endParaRPr>
          </a:p>
        </p:txBody>
      </p:sp>
      <p:sp>
        <p:nvSpPr>
          <p:cNvPr id="2" name="Rectangle 1"/>
          <p:cNvSpPr/>
          <p:nvPr userDrawn="1"/>
        </p:nvSpPr>
        <p:spPr>
          <a:xfrm>
            <a:off x="0" y="0"/>
            <a:ext cx="9144000" cy="3433482"/>
          </a:xfrm>
          <a:prstGeom prst="rect">
            <a:avLst/>
          </a:prstGeom>
          <a:solidFill>
            <a:srgbClr val="232E5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re 17"/>
          <p:cNvSpPr>
            <a:spLocks noGrp="1"/>
          </p:cNvSpPr>
          <p:nvPr>
            <p:ph type="title"/>
          </p:nvPr>
        </p:nvSpPr>
        <p:spPr>
          <a:xfrm>
            <a:off x="193431" y="926440"/>
            <a:ext cx="8769698" cy="1074376"/>
          </a:xfrm>
        </p:spPr>
        <p:txBody>
          <a:bodyPr>
            <a:noAutofit/>
          </a:bodyPr>
          <a:lstStyle>
            <a:lvl1pPr>
              <a:defRPr sz="4400" baseline="0">
                <a:solidFill>
                  <a:schemeClr val="bg1"/>
                </a:solidFill>
              </a:defRPr>
            </a:lvl1pPr>
          </a:lstStyle>
          <a:p>
            <a:endParaRPr lang="en-GB" dirty="0"/>
          </a:p>
        </p:txBody>
      </p:sp>
      <p:pic>
        <p:nvPicPr>
          <p:cNvPr id="7"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75" y="6072095"/>
            <a:ext cx="982108" cy="650155"/>
          </a:xfrm>
          <a:prstGeom prst="rect">
            <a:avLst/>
          </a:prstGeom>
        </p:spPr>
      </p:pic>
      <p:pic>
        <p:nvPicPr>
          <p:cNvPr id="3" name="Immagin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4856" y="5659656"/>
            <a:ext cx="4293308" cy="968524"/>
          </a:xfrm>
          <a:prstGeom prst="rect">
            <a:avLst/>
          </a:prstGeom>
        </p:spPr>
      </p:pic>
    </p:spTree>
    <p:extLst>
      <p:ext uri="{BB962C8B-B14F-4D97-AF65-F5344CB8AC3E}">
        <p14:creationId xmlns:p14="http://schemas.microsoft.com/office/powerpoint/2010/main" val="37926588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numéro de diapositive 5"/>
          <p:cNvSpPr>
            <a:spLocks noGrp="1"/>
          </p:cNvSpPr>
          <p:nvPr>
            <p:ph type="sldNum" sz="quarter" idx="12"/>
          </p:nvPr>
        </p:nvSpPr>
        <p:spPr/>
        <p:txBody>
          <a:bodyPr/>
          <a:lstStyle/>
          <a:p>
            <a:fld id="{DF65F510-B44D-4A49-B906-A9FF7F026B1F}" type="slidenum">
              <a:rPr lang="en-GB" smtClean="0"/>
              <a:t>‹N›</a:t>
            </a:fld>
            <a:endParaRPr lang="en-GB"/>
          </a:p>
        </p:txBody>
      </p:sp>
      <p:sp>
        <p:nvSpPr>
          <p:cNvPr id="7" name="Titre 1"/>
          <p:cNvSpPr>
            <a:spLocks noGrp="1"/>
          </p:cNvSpPr>
          <p:nvPr>
            <p:ph type="title"/>
          </p:nvPr>
        </p:nvSpPr>
        <p:spPr>
          <a:xfrm>
            <a:off x="628650" y="365127"/>
            <a:ext cx="7886700" cy="784664"/>
          </a:xfrm>
        </p:spPr>
        <p:txBody>
          <a:bodyPr/>
          <a:lstStyle/>
          <a:p>
            <a:r>
              <a:rPr lang="fr-FR" dirty="0" smtClean="0"/>
              <a:t>Modifiez le style du titre</a:t>
            </a:r>
            <a:endParaRPr lang="en-GB" dirty="0"/>
          </a:p>
        </p:txBody>
      </p:sp>
      <p:cxnSp>
        <p:nvCxnSpPr>
          <p:cNvPr id="8" name="Connecteur droit 7"/>
          <p:cNvCxnSpPr/>
          <p:nvPr userDrawn="1"/>
        </p:nvCxnSpPr>
        <p:spPr>
          <a:xfrm flipV="1">
            <a:off x="628650" y="1032095"/>
            <a:ext cx="78867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sp>
        <p:nvSpPr>
          <p:cNvPr id="9" name="Espace réservé du pied de page 4"/>
          <p:cNvSpPr>
            <a:spLocks noGrp="1"/>
          </p:cNvSpPr>
          <p:nvPr>
            <p:ph type="ftr" sz="quarter" idx="11"/>
          </p:nvPr>
        </p:nvSpPr>
        <p:spPr>
          <a:xfrm>
            <a:off x="628650" y="6356351"/>
            <a:ext cx="5486400" cy="365125"/>
          </a:xfrm>
        </p:spPr>
        <p:txBody>
          <a:bodyPr/>
          <a:lstStyle/>
          <a:p>
            <a:r>
              <a:rPr lang="en-US" smtClean="0"/>
              <a:t>NRG Petten, Thursday March 9t,h 2017</a:t>
            </a:r>
            <a:endParaRPr lang="en-GB" dirty="0"/>
          </a:p>
        </p:txBody>
      </p:sp>
    </p:spTree>
    <p:extLst>
      <p:ext uri="{BB962C8B-B14F-4D97-AF65-F5344CB8AC3E}">
        <p14:creationId xmlns:p14="http://schemas.microsoft.com/office/powerpoint/2010/main" val="7385716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pied de page 4"/>
          <p:cNvSpPr>
            <a:spLocks noGrp="1"/>
          </p:cNvSpPr>
          <p:nvPr>
            <p:ph type="ftr" sz="quarter" idx="11"/>
          </p:nvPr>
        </p:nvSpPr>
        <p:spPr/>
        <p:txBody>
          <a:bodyPr/>
          <a:lstStyle/>
          <a:p>
            <a:r>
              <a:rPr lang="en-US" smtClean="0"/>
              <a:t>NRG Petten, Thursday March 9t,h 2017</a:t>
            </a:r>
            <a:endParaRPr lang="en-GB" dirty="0"/>
          </a:p>
        </p:txBody>
      </p:sp>
      <p:sp>
        <p:nvSpPr>
          <p:cNvPr id="6" name="Espace réservé du numéro de diapositive 5"/>
          <p:cNvSpPr>
            <a:spLocks noGrp="1"/>
          </p:cNvSpPr>
          <p:nvPr>
            <p:ph type="sldNum" sz="quarter" idx="12"/>
          </p:nvPr>
        </p:nvSpPr>
        <p:spPr/>
        <p:txBody>
          <a:bodyPr/>
          <a:lstStyle/>
          <a:p>
            <a:fld id="{DF65F510-B44D-4A49-B906-A9FF7F026B1F}" type="slidenum">
              <a:rPr lang="en-GB" smtClean="0"/>
              <a:t>‹N›</a:t>
            </a:fld>
            <a:endParaRPr lang="en-GB"/>
          </a:p>
        </p:txBody>
      </p:sp>
      <p:cxnSp>
        <p:nvCxnSpPr>
          <p:cNvPr id="8" name="Connecteur droit 7"/>
          <p:cNvCxnSpPr/>
          <p:nvPr userDrawn="1"/>
        </p:nvCxnSpPr>
        <p:spPr>
          <a:xfrm rot="16200000" flipV="1">
            <a:off x="4320822" y="3267364"/>
            <a:ext cx="58320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811520" y="5642879"/>
            <a:ext cx="1818606" cy="410258"/>
          </a:xfrm>
          <a:prstGeom prst="rect">
            <a:avLst/>
          </a:prstGeom>
        </p:spPr>
      </p:pic>
    </p:spTree>
    <p:extLst>
      <p:ext uri="{BB962C8B-B14F-4D97-AF65-F5344CB8AC3E}">
        <p14:creationId xmlns:p14="http://schemas.microsoft.com/office/powerpoint/2010/main" val="35224537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256270"/>
            <a:ext cx="7886700" cy="784664"/>
          </a:xfrm>
        </p:spPr>
        <p:txBody>
          <a:bodyPr/>
          <a:lstStyle/>
          <a:p>
            <a:r>
              <a:rPr lang="fr-FR" dirty="0" smtClean="0"/>
              <a:t>Modifiez le style du titre</a:t>
            </a:r>
            <a:endParaRPr lang="en-GB" dirty="0"/>
          </a:p>
        </p:txBody>
      </p:sp>
      <p:sp>
        <p:nvSpPr>
          <p:cNvPr id="3" name="Espace réservé du contenu 2"/>
          <p:cNvSpPr>
            <a:spLocks noGrp="1"/>
          </p:cNvSpPr>
          <p:nvPr>
            <p:ph idx="1"/>
          </p:nvPr>
        </p:nvSpPr>
        <p:spPr>
          <a:xfrm>
            <a:off x="628650" y="1376364"/>
            <a:ext cx="7886700" cy="48006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pied de page 4"/>
          <p:cNvSpPr>
            <a:spLocks noGrp="1"/>
          </p:cNvSpPr>
          <p:nvPr>
            <p:ph type="ftr" sz="quarter" idx="11"/>
          </p:nvPr>
        </p:nvSpPr>
        <p:spPr>
          <a:xfrm>
            <a:off x="0" y="6492875"/>
            <a:ext cx="5486400" cy="365125"/>
          </a:xfrm>
        </p:spPr>
        <p:txBody>
          <a:bodyPr/>
          <a:lstStyle/>
          <a:p>
            <a:r>
              <a:rPr lang="en-US" smtClean="0"/>
              <a:t>NRG Petten, Thursday March 9t,h 2017</a:t>
            </a:r>
            <a:endParaRPr lang="en-GB" dirty="0"/>
          </a:p>
        </p:txBody>
      </p:sp>
      <p:sp>
        <p:nvSpPr>
          <p:cNvPr id="6" name="Espace réservé du numéro de diapositive 5"/>
          <p:cNvSpPr>
            <a:spLocks noGrp="1"/>
          </p:cNvSpPr>
          <p:nvPr>
            <p:ph type="sldNum" sz="quarter" idx="12"/>
          </p:nvPr>
        </p:nvSpPr>
        <p:spPr>
          <a:xfrm>
            <a:off x="7086600" y="6492875"/>
            <a:ext cx="2057400" cy="365125"/>
          </a:xfrm>
        </p:spPr>
        <p:txBody>
          <a:bodyPr/>
          <a:lstStyle/>
          <a:p>
            <a:fld id="{DF65F510-B44D-4A49-B906-A9FF7F026B1F}" type="slidenum">
              <a:rPr lang="en-GB" smtClean="0"/>
              <a:t>‹N›</a:t>
            </a:fld>
            <a:endParaRPr lang="en-GB"/>
          </a:p>
        </p:txBody>
      </p:sp>
      <p:cxnSp>
        <p:nvCxnSpPr>
          <p:cNvPr id="9" name="Connecteur droit 8"/>
          <p:cNvCxnSpPr/>
          <p:nvPr userDrawn="1"/>
        </p:nvCxnSpPr>
        <p:spPr>
          <a:xfrm flipV="1">
            <a:off x="628650" y="1032095"/>
            <a:ext cx="78867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spTree>
    <p:extLst>
      <p:ext uri="{BB962C8B-B14F-4D97-AF65-F5344CB8AC3E}">
        <p14:creationId xmlns:p14="http://schemas.microsoft.com/office/powerpoint/2010/main" val="130870906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63"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648776"/>
            <a:ext cx="7886700" cy="2852737"/>
          </a:xfrm>
        </p:spPr>
        <p:txBody>
          <a:bodyPr anchor="b"/>
          <a:lstStyle>
            <a:lvl1pPr>
              <a:defRPr sz="4500"/>
            </a:lvl1pPr>
          </a:lstStyle>
          <a:p>
            <a:r>
              <a:rPr lang="fr-FR" dirty="0" smtClean="0"/>
              <a:t>Modifiez le style du titre</a:t>
            </a:r>
            <a:endParaRPr lang="en-GB" dirty="0"/>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rgbClr val="E19B1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smtClean="0"/>
              <a:t>Modifiez les styles du texte du masque</a:t>
            </a:r>
          </a:p>
        </p:txBody>
      </p:sp>
      <p:sp>
        <p:nvSpPr>
          <p:cNvPr id="5" name="Espace réservé du pied de page 4"/>
          <p:cNvSpPr>
            <a:spLocks noGrp="1"/>
          </p:cNvSpPr>
          <p:nvPr>
            <p:ph type="ftr" sz="quarter" idx="11"/>
          </p:nvPr>
        </p:nvSpPr>
        <p:spPr/>
        <p:txBody>
          <a:bodyPr/>
          <a:lstStyle/>
          <a:p>
            <a:r>
              <a:rPr lang="en-US" smtClean="0"/>
              <a:t>NRG Petten, Thursday March 9t,h 2017</a:t>
            </a:r>
            <a:endParaRPr lang="en-GB" dirty="0"/>
          </a:p>
        </p:txBody>
      </p:sp>
      <p:sp>
        <p:nvSpPr>
          <p:cNvPr id="6" name="Espace réservé du numéro de diapositive 5"/>
          <p:cNvSpPr>
            <a:spLocks noGrp="1"/>
          </p:cNvSpPr>
          <p:nvPr>
            <p:ph type="sldNum" sz="quarter" idx="12"/>
          </p:nvPr>
        </p:nvSpPr>
        <p:spPr/>
        <p:txBody>
          <a:bodyPr/>
          <a:lstStyle/>
          <a:p>
            <a:fld id="{DF65F510-B44D-4A49-B906-A9FF7F026B1F}" type="slidenum">
              <a:rPr lang="en-GB" smtClean="0"/>
              <a:t>‹N›</a:t>
            </a:fld>
            <a:endParaRPr lang="en-GB"/>
          </a:p>
        </p:txBody>
      </p:sp>
      <p:cxnSp>
        <p:nvCxnSpPr>
          <p:cNvPr id="8" name="Connecteur droit 7"/>
          <p:cNvCxnSpPr/>
          <p:nvPr userDrawn="1"/>
        </p:nvCxnSpPr>
        <p:spPr>
          <a:xfrm flipV="1">
            <a:off x="637355" y="4547386"/>
            <a:ext cx="78867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1425" y="276133"/>
            <a:ext cx="1818606" cy="410258"/>
          </a:xfrm>
          <a:prstGeom prst="rect">
            <a:avLst/>
          </a:prstGeom>
        </p:spPr>
      </p:pic>
    </p:spTree>
    <p:extLst>
      <p:ext uri="{BB962C8B-B14F-4D97-AF65-F5344CB8AC3E}">
        <p14:creationId xmlns:p14="http://schemas.microsoft.com/office/powerpoint/2010/main" val="38668179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28650" y="1376363"/>
            <a:ext cx="3886200" cy="48006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4629150" y="1376363"/>
            <a:ext cx="3886200" cy="48006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u numéro de diapositive 6"/>
          <p:cNvSpPr>
            <a:spLocks noGrp="1"/>
          </p:cNvSpPr>
          <p:nvPr>
            <p:ph type="sldNum" sz="quarter" idx="12"/>
          </p:nvPr>
        </p:nvSpPr>
        <p:spPr/>
        <p:txBody>
          <a:bodyPr/>
          <a:lstStyle/>
          <a:p>
            <a:fld id="{DF65F510-B44D-4A49-B906-A9FF7F026B1F}" type="slidenum">
              <a:rPr lang="en-GB" smtClean="0"/>
              <a:t>‹N›</a:t>
            </a:fld>
            <a:endParaRPr lang="en-GB"/>
          </a:p>
        </p:txBody>
      </p:sp>
      <p:sp>
        <p:nvSpPr>
          <p:cNvPr id="8" name="Titre 1"/>
          <p:cNvSpPr>
            <a:spLocks noGrp="1"/>
          </p:cNvSpPr>
          <p:nvPr>
            <p:ph type="title"/>
          </p:nvPr>
        </p:nvSpPr>
        <p:spPr>
          <a:xfrm>
            <a:off x="628650" y="365127"/>
            <a:ext cx="7886700" cy="784664"/>
          </a:xfrm>
        </p:spPr>
        <p:txBody>
          <a:bodyPr/>
          <a:lstStyle/>
          <a:p>
            <a:r>
              <a:rPr lang="fr-FR" dirty="0" smtClean="0"/>
              <a:t>Modifiez le style du titre</a:t>
            </a:r>
            <a:endParaRPr lang="en-GB" dirty="0"/>
          </a:p>
        </p:txBody>
      </p:sp>
      <p:cxnSp>
        <p:nvCxnSpPr>
          <p:cNvPr id="9" name="Connecteur droit 8"/>
          <p:cNvCxnSpPr/>
          <p:nvPr userDrawn="1"/>
        </p:nvCxnSpPr>
        <p:spPr>
          <a:xfrm flipV="1">
            <a:off x="628650" y="1032095"/>
            <a:ext cx="78867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sp>
        <p:nvSpPr>
          <p:cNvPr id="10" name="Espace réservé du pied de page 4"/>
          <p:cNvSpPr>
            <a:spLocks noGrp="1"/>
          </p:cNvSpPr>
          <p:nvPr>
            <p:ph type="ftr" sz="quarter" idx="11"/>
          </p:nvPr>
        </p:nvSpPr>
        <p:spPr>
          <a:xfrm>
            <a:off x="628650" y="6356351"/>
            <a:ext cx="5486400" cy="365125"/>
          </a:xfrm>
        </p:spPr>
        <p:txBody>
          <a:bodyPr/>
          <a:lstStyle/>
          <a:p>
            <a:r>
              <a:rPr lang="en-US" smtClean="0"/>
              <a:t>NRG Petten, Thursday March 9t,h 2017</a:t>
            </a:r>
            <a:endParaRPr lang="en-GB" dirty="0"/>
          </a:p>
        </p:txBody>
      </p:sp>
      <p:pic>
        <p:nvPicPr>
          <p:cNvPr id="12" name="Immagin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spTree>
    <p:extLst>
      <p:ext uri="{BB962C8B-B14F-4D97-AF65-F5344CB8AC3E}">
        <p14:creationId xmlns:p14="http://schemas.microsoft.com/office/powerpoint/2010/main" val="166602742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867"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29842" y="1376363"/>
            <a:ext cx="3868340" cy="44039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smtClean="0"/>
              <a:t>Modifiez les styles du texte du masque</a:t>
            </a:r>
          </a:p>
        </p:txBody>
      </p:sp>
      <p:sp>
        <p:nvSpPr>
          <p:cNvPr id="4" name="Espace réservé du contenu 3"/>
          <p:cNvSpPr>
            <a:spLocks noGrp="1"/>
          </p:cNvSpPr>
          <p:nvPr>
            <p:ph sz="half" idx="2"/>
          </p:nvPr>
        </p:nvSpPr>
        <p:spPr>
          <a:xfrm>
            <a:off x="629842" y="1983447"/>
            <a:ext cx="3868340" cy="4206216"/>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4629150" y="1376363"/>
            <a:ext cx="3887391" cy="44039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1983447"/>
            <a:ext cx="3887391" cy="4206216"/>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9" name="Espace réservé du numéro de diapositive 8"/>
          <p:cNvSpPr>
            <a:spLocks noGrp="1"/>
          </p:cNvSpPr>
          <p:nvPr>
            <p:ph type="sldNum" sz="quarter" idx="12"/>
          </p:nvPr>
        </p:nvSpPr>
        <p:spPr/>
        <p:txBody>
          <a:bodyPr/>
          <a:lstStyle/>
          <a:p>
            <a:fld id="{DF65F510-B44D-4A49-B906-A9FF7F026B1F}" type="slidenum">
              <a:rPr lang="en-GB" smtClean="0"/>
              <a:t>‹N›</a:t>
            </a:fld>
            <a:endParaRPr lang="en-GB"/>
          </a:p>
        </p:txBody>
      </p:sp>
      <p:sp>
        <p:nvSpPr>
          <p:cNvPr id="10" name="Titre 1"/>
          <p:cNvSpPr>
            <a:spLocks noGrp="1"/>
          </p:cNvSpPr>
          <p:nvPr>
            <p:ph type="title"/>
          </p:nvPr>
        </p:nvSpPr>
        <p:spPr>
          <a:xfrm>
            <a:off x="628650" y="365127"/>
            <a:ext cx="7886700" cy="784664"/>
          </a:xfrm>
        </p:spPr>
        <p:txBody>
          <a:bodyPr/>
          <a:lstStyle/>
          <a:p>
            <a:r>
              <a:rPr lang="fr-FR" dirty="0" smtClean="0"/>
              <a:t>Modifiez le style du titre</a:t>
            </a:r>
            <a:endParaRPr lang="en-GB" dirty="0"/>
          </a:p>
        </p:txBody>
      </p:sp>
      <p:cxnSp>
        <p:nvCxnSpPr>
          <p:cNvPr id="11" name="Connecteur droit 10"/>
          <p:cNvCxnSpPr/>
          <p:nvPr userDrawn="1"/>
        </p:nvCxnSpPr>
        <p:spPr>
          <a:xfrm flipV="1">
            <a:off x="628650" y="1032095"/>
            <a:ext cx="78867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11"/>
          </p:nvPr>
        </p:nvSpPr>
        <p:spPr>
          <a:xfrm>
            <a:off x="628650" y="6356351"/>
            <a:ext cx="5486400" cy="365125"/>
          </a:xfrm>
        </p:spPr>
        <p:txBody>
          <a:bodyPr/>
          <a:lstStyle/>
          <a:p>
            <a:r>
              <a:rPr lang="en-US" smtClean="0"/>
              <a:t>NRG Petten, Thursday March 9t,h 2017</a:t>
            </a:r>
            <a:endParaRPr lang="en-GB" dirty="0"/>
          </a:p>
        </p:txBody>
      </p:sp>
      <p:pic>
        <p:nvPicPr>
          <p:cNvPr id="14" name="Immagin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spTree>
    <p:extLst>
      <p:ext uri="{BB962C8B-B14F-4D97-AF65-F5344CB8AC3E}">
        <p14:creationId xmlns:p14="http://schemas.microsoft.com/office/powerpoint/2010/main" val="50556904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867"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smtClean="0"/>
              <a:t>NRG Petten, Thursday March 9t,h 2017</a:t>
            </a:r>
            <a:endParaRPr lang="en-GB" dirty="0"/>
          </a:p>
        </p:txBody>
      </p:sp>
      <p:sp>
        <p:nvSpPr>
          <p:cNvPr id="5" name="Espace réservé du numéro de diapositive 4"/>
          <p:cNvSpPr>
            <a:spLocks noGrp="1"/>
          </p:cNvSpPr>
          <p:nvPr>
            <p:ph type="sldNum" sz="quarter" idx="12"/>
          </p:nvPr>
        </p:nvSpPr>
        <p:spPr/>
        <p:txBody>
          <a:bodyPr/>
          <a:lstStyle/>
          <a:p>
            <a:fld id="{DF65F510-B44D-4A49-B906-A9FF7F026B1F}" type="slidenum">
              <a:rPr lang="en-GB" smtClean="0"/>
              <a:t>‹N›</a:t>
            </a:fld>
            <a:endParaRPr lang="en-GB"/>
          </a:p>
        </p:txBody>
      </p:sp>
      <p:sp>
        <p:nvSpPr>
          <p:cNvPr id="6" name="Titre 1"/>
          <p:cNvSpPr>
            <a:spLocks noGrp="1"/>
          </p:cNvSpPr>
          <p:nvPr>
            <p:ph type="title"/>
          </p:nvPr>
        </p:nvSpPr>
        <p:spPr>
          <a:xfrm>
            <a:off x="628650" y="365127"/>
            <a:ext cx="7886700" cy="784664"/>
          </a:xfrm>
        </p:spPr>
        <p:txBody>
          <a:bodyPr/>
          <a:lstStyle/>
          <a:p>
            <a:r>
              <a:rPr lang="fr-FR" dirty="0" smtClean="0"/>
              <a:t>Modifiez le style du titre</a:t>
            </a:r>
            <a:endParaRPr lang="en-GB" dirty="0"/>
          </a:p>
        </p:txBody>
      </p:sp>
      <p:cxnSp>
        <p:nvCxnSpPr>
          <p:cNvPr id="7" name="Connecteur droit 6"/>
          <p:cNvCxnSpPr/>
          <p:nvPr userDrawn="1"/>
        </p:nvCxnSpPr>
        <p:spPr>
          <a:xfrm flipV="1">
            <a:off x="628650" y="1032095"/>
            <a:ext cx="78867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spTree>
    <p:extLst>
      <p:ext uri="{BB962C8B-B14F-4D97-AF65-F5344CB8AC3E}">
        <p14:creationId xmlns:p14="http://schemas.microsoft.com/office/powerpoint/2010/main" val="18808136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en-US" smtClean="0"/>
              <a:t>NRG Petten, Thursday March 9t,h 2017</a:t>
            </a:r>
            <a:endParaRPr lang="en-GB" dirty="0"/>
          </a:p>
        </p:txBody>
      </p:sp>
      <p:sp>
        <p:nvSpPr>
          <p:cNvPr id="4" name="Espace réservé du numéro de diapositive 3"/>
          <p:cNvSpPr>
            <a:spLocks noGrp="1"/>
          </p:cNvSpPr>
          <p:nvPr>
            <p:ph type="sldNum" sz="quarter" idx="12"/>
          </p:nvPr>
        </p:nvSpPr>
        <p:spPr/>
        <p:txBody>
          <a:bodyPr/>
          <a:lstStyle/>
          <a:p>
            <a:fld id="{DF65F510-B44D-4A49-B906-A9FF7F026B1F}" type="slidenum">
              <a:rPr lang="en-GB" smtClean="0"/>
              <a:t>‹N›</a:t>
            </a:fld>
            <a:endParaRPr lang="en-GB"/>
          </a:p>
        </p:txBody>
      </p:sp>
      <p:pic>
        <p:nvPicPr>
          <p:cNvPr id="6" name="Immagin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spTree>
    <p:extLst>
      <p:ext uri="{BB962C8B-B14F-4D97-AF65-F5344CB8AC3E}">
        <p14:creationId xmlns:p14="http://schemas.microsoft.com/office/powerpoint/2010/main" val="12914299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dirty="0" smtClean="0"/>
              <a:t>Modifiez le style du titre</a:t>
            </a:r>
            <a:endParaRPr lang="en-GB" dirty="0"/>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7" name="Espace réservé du numéro de diapositive 6"/>
          <p:cNvSpPr>
            <a:spLocks noGrp="1"/>
          </p:cNvSpPr>
          <p:nvPr>
            <p:ph type="sldNum" sz="quarter" idx="12"/>
          </p:nvPr>
        </p:nvSpPr>
        <p:spPr/>
        <p:txBody>
          <a:bodyPr/>
          <a:lstStyle/>
          <a:p>
            <a:fld id="{DF65F510-B44D-4A49-B906-A9FF7F026B1F}" type="slidenum">
              <a:rPr lang="en-GB" smtClean="0"/>
              <a:t>‹N›</a:t>
            </a:fld>
            <a:endParaRPr lang="en-GB"/>
          </a:p>
        </p:txBody>
      </p:sp>
      <p:sp>
        <p:nvSpPr>
          <p:cNvPr id="8" name="Espace réservé du pied de page 4"/>
          <p:cNvSpPr>
            <a:spLocks noGrp="1"/>
          </p:cNvSpPr>
          <p:nvPr>
            <p:ph type="ftr" sz="quarter" idx="11"/>
          </p:nvPr>
        </p:nvSpPr>
        <p:spPr>
          <a:xfrm>
            <a:off x="628650" y="6356351"/>
            <a:ext cx="5486400" cy="365125"/>
          </a:xfrm>
        </p:spPr>
        <p:txBody>
          <a:bodyPr/>
          <a:lstStyle/>
          <a:p>
            <a:r>
              <a:rPr lang="en-US" smtClean="0"/>
              <a:t>NRG Petten, Thursday March 9t,h 2017</a:t>
            </a:r>
            <a:endParaRPr lang="en-GB" dirty="0"/>
          </a:p>
        </p:txBody>
      </p:sp>
      <p:cxnSp>
        <p:nvCxnSpPr>
          <p:cNvPr id="10" name="Connecteur droit 9"/>
          <p:cNvCxnSpPr/>
          <p:nvPr userDrawn="1"/>
        </p:nvCxnSpPr>
        <p:spPr>
          <a:xfrm flipV="1">
            <a:off x="637353" y="1972621"/>
            <a:ext cx="29520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spTree>
    <p:extLst>
      <p:ext uri="{BB962C8B-B14F-4D97-AF65-F5344CB8AC3E}">
        <p14:creationId xmlns:p14="http://schemas.microsoft.com/office/powerpoint/2010/main" val="4162375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en-GB"/>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7" name="Espace réservé du numéro de diapositive 6"/>
          <p:cNvSpPr>
            <a:spLocks noGrp="1"/>
          </p:cNvSpPr>
          <p:nvPr>
            <p:ph type="sldNum" sz="quarter" idx="12"/>
          </p:nvPr>
        </p:nvSpPr>
        <p:spPr/>
        <p:txBody>
          <a:bodyPr/>
          <a:lstStyle/>
          <a:p>
            <a:fld id="{DF65F510-B44D-4A49-B906-A9FF7F026B1F}" type="slidenum">
              <a:rPr lang="en-GB" smtClean="0"/>
              <a:t>‹N›</a:t>
            </a:fld>
            <a:endParaRPr lang="en-GB"/>
          </a:p>
        </p:txBody>
      </p:sp>
      <p:sp>
        <p:nvSpPr>
          <p:cNvPr id="8" name="Espace réservé du pied de page 4"/>
          <p:cNvSpPr>
            <a:spLocks noGrp="1"/>
          </p:cNvSpPr>
          <p:nvPr>
            <p:ph type="ftr" sz="quarter" idx="11"/>
          </p:nvPr>
        </p:nvSpPr>
        <p:spPr>
          <a:xfrm>
            <a:off x="628650" y="6356351"/>
            <a:ext cx="5486400" cy="365125"/>
          </a:xfrm>
        </p:spPr>
        <p:txBody>
          <a:bodyPr/>
          <a:lstStyle/>
          <a:p>
            <a:r>
              <a:rPr lang="en-US" smtClean="0"/>
              <a:t>NRG Petten, Thursday March 9t,h 2017</a:t>
            </a:r>
            <a:endParaRPr lang="en-GB" dirty="0"/>
          </a:p>
        </p:txBody>
      </p:sp>
      <p:cxnSp>
        <p:nvCxnSpPr>
          <p:cNvPr id="10" name="Connecteur droit 9"/>
          <p:cNvCxnSpPr/>
          <p:nvPr userDrawn="1"/>
        </p:nvCxnSpPr>
        <p:spPr>
          <a:xfrm flipV="1">
            <a:off x="637353" y="1972621"/>
            <a:ext cx="29520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spTree>
    <p:extLst>
      <p:ext uri="{BB962C8B-B14F-4D97-AF65-F5344CB8AC3E}">
        <p14:creationId xmlns:p14="http://schemas.microsoft.com/office/powerpoint/2010/main" val="26399568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676023"/>
          </a:xfrm>
          <a:prstGeom prst="rect">
            <a:avLst/>
          </a:prstGeom>
        </p:spPr>
        <p:txBody>
          <a:bodyPr vert="horz" lIns="91440" tIns="45720" rIns="91440" bIns="45720" rtlCol="0" anchor="ctr">
            <a:normAutofit/>
          </a:bodyPr>
          <a:lstStyle/>
          <a:p>
            <a:r>
              <a:rPr lang="fr-FR" dirty="0" smtClean="0"/>
              <a:t>Modifiez le style du titre</a:t>
            </a:r>
            <a:endParaRPr lang="en-GB" dirty="0"/>
          </a:p>
        </p:txBody>
      </p:sp>
      <p:sp>
        <p:nvSpPr>
          <p:cNvPr id="3" name="Espace réservé du texte 2"/>
          <p:cNvSpPr>
            <a:spLocks noGrp="1"/>
          </p:cNvSpPr>
          <p:nvPr>
            <p:ph type="body" idx="1"/>
          </p:nvPr>
        </p:nvSpPr>
        <p:spPr>
          <a:xfrm>
            <a:off x="628650" y="1213164"/>
            <a:ext cx="7886700" cy="4963799"/>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
        <p:nvSpPr>
          <p:cNvPr id="5" name="Espace réservé du pied de page 4"/>
          <p:cNvSpPr>
            <a:spLocks noGrp="1"/>
          </p:cNvSpPr>
          <p:nvPr>
            <p:ph type="ftr" sz="quarter" idx="3"/>
          </p:nvPr>
        </p:nvSpPr>
        <p:spPr>
          <a:xfrm>
            <a:off x="628650" y="6356351"/>
            <a:ext cx="5486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NRG Petten, Thursday March 9t,h 2017</a:t>
            </a:r>
            <a:endParaRPr lang="en-GB" dirty="0"/>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65F510-B44D-4A49-B906-A9FF7F026B1F}" type="slidenum">
              <a:rPr lang="en-GB" smtClean="0"/>
              <a:t>‹N›</a:t>
            </a:fld>
            <a:endParaRPr lang="en-GB"/>
          </a:p>
        </p:txBody>
      </p:sp>
    </p:spTree>
    <p:extLst>
      <p:ext uri="{BB962C8B-B14F-4D97-AF65-F5344CB8AC3E}">
        <p14:creationId xmlns:p14="http://schemas.microsoft.com/office/powerpoint/2010/main" val="211136157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3300" kern="1200">
          <a:solidFill>
            <a:srgbClr val="232E5B"/>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663"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5.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12.xml"/><Relationship Id="rId7" Type="http://schemas.openxmlformats.org/officeDocument/2006/relationships/image" Target="../media/image34.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36.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40.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2016" y="641112"/>
            <a:ext cx="8804930" cy="2112264"/>
          </a:xfrm>
        </p:spPr>
        <p:txBody>
          <a:bodyPr>
            <a:normAutofit/>
          </a:bodyPr>
          <a:lstStyle/>
          <a:p>
            <a:pPr algn="ctr"/>
            <a:r>
              <a:rPr lang="en-GB" sz="4000" dirty="0" smtClean="0">
                <a:solidFill>
                  <a:schemeClr val="bg1"/>
                </a:solidFill>
              </a:rPr>
              <a:t>WP3.1.1 Pool Thermal-hydraulics</a:t>
            </a:r>
            <a:br>
              <a:rPr lang="en-GB" sz="4000" dirty="0" smtClean="0">
                <a:solidFill>
                  <a:schemeClr val="bg1"/>
                </a:solidFill>
              </a:rPr>
            </a:br>
            <a:r>
              <a:rPr lang="en-GB" sz="4000" dirty="0" smtClean="0"/>
              <a:t>Starccm+ for MYRRHA</a:t>
            </a:r>
            <a:endParaRPr lang="en-GB" sz="4000" dirty="0">
              <a:solidFill>
                <a:schemeClr val="bg1"/>
              </a:solidFill>
            </a:endParaRPr>
          </a:p>
        </p:txBody>
      </p:sp>
      <p:sp>
        <p:nvSpPr>
          <p:cNvPr id="3" name="Sous-titre 2"/>
          <p:cNvSpPr>
            <a:spLocks noGrp="1"/>
          </p:cNvSpPr>
          <p:nvPr>
            <p:ph type="subTitle" idx="4294967295"/>
          </p:nvPr>
        </p:nvSpPr>
        <p:spPr>
          <a:xfrm>
            <a:off x="4905000" y="3881230"/>
            <a:ext cx="4153385" cy="1177279"/>
          </a:xfrm>
        </p:spPr>
        <p:txBody>
          <a:bodyPr>
            <a:normAutofit/>
          </a:bodyPr>
          <a:lstStyle/>
          <a:p>
            <a:pPr marL="0" indent="0" algn="r">
              <a:lnSpc>
                <a:spcPct val="100000"/>
              </a:lnSpc>
              <a:spcBef>
                <a:spcPts val="0"/>
              </a:spcBef>
              <a:buNone/>
            </a:pPr>
            <a:r>
              <a:rPr lang="fr-FR" sz="1900" dirty="0" smtClean="0">
                <a:solidFill>
                  <a:srgbClr val="E19B15"/>
                </a:solidFill>
              </a:rPr>
              <a:t>Vincent Moreau (CRS4)</a:t>
            </a:r>
          </a:p>
          <a:p>
            <a:pPr marL="0" indent="0" algn="r">
              <a:lnSpc>
                <a:spcPct val="100000"/>
              </a:lnSpc>
              <a:spcBef>
                <a:spcPts val="0"/>
              </a:spcBef>
              <a:buNone/>
            </a:pPr>
            <a:r>
              <a:rPr lang="en-US" sz="1900" dirty="0" smtClean="0">
                <a:solidFill>
                  <a:srgbClr val="E19B15"/>
                </a:solidFill>
              </a:rPr>
              <a:t>Fourth Progress meeting, March 9, 2017</a:t>
            </a:r>
            <a:endParaRPr lang="en-GB" sz="1900" dirty="0">
              <a:solidFill>
                <a:srgbClr val="E19B15"/>
              </a:solidFill>
            </a:endParaRPr>
          </a:p>
          <a:p>
            <a:pPr marL="0" indent="0" algn="r">
              <a:lnSpc>
                <a:spcPct val="100000"/>
              </a:lnSpc>
              <a:spcBef>
                <a:spcPts val="0"/>
              </a:spcBef>
              <a:buNone/>
            </a:pPr>
            <a:r>
              <a:rPr lang="en-GB" sz="1900" dirty="0" smtClean="0">
                <a:solidFill>
                  <a:srgbClr val="E19B15"/>
                </a:solidFill>
              </a:rPr>
              <a:t>NRG </a:t>
            </a:r>
            <a:r>
              <a:rPr lang="en-GB" sz="1900" dirty="0" err="1" smtClean="0">
                <a:solidFill>
                  <a:srgbClr val="E19B15"/>
                </a:solidFill>
              </a:rPr>
              <a:t>Petten</a:t>
            </a:r>
            <a:r>
              <a:rPr lang="en-GB" sz="1900" dirty="0" smtClean="0">
                <a:solidFill>
                  <a:srgbClr val="E19B15"/>
                </a:solidFill>
              </a:rPr>
              <a:t>, Netherlands</a:t>
            </a:r>
            <a:endParaRPr lang="fr-FR" sz="1900" dirty="0">
              <a:solidFill>
                <a:srgbClr val="E19B15"/>
              </a:solidFill>
            </a:endParaRPr>
          </a:p>
        </p:txBody>
      </p:sp>
    </p:spTree>
    <p:extLst>
      <p:ext uri="{BB962C8B-B14F-4D97-AF65-F5344CB8AC3E}">
        <p14:creationId xmlns:p14="http://schemas.microsoft.com/office/powerpoint/2010/main" val="320673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Outer domain relevant features</a:t>
            </a:r>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3315655453"/>
              </p:ext>
            </p:extLst>
          </p:nvPr>
        </p:nvGraphicFramePr>
        <p:xfrm>
          <a:off x="676275" y="2027583"/>
          <a:ext cx="7267078" cy="248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10</a:t>
            </a:fld>
            <a:endParaRPr lang="en-GB"/>
          </a:p>
        </p:txBody>
      </p:sp>
    </p:spTree>
    <p:extLst>
      <p:ext uri="{BB962C8B-B14F-4D97-AF65-F5344CB8AC3E}">
        <p14:creationId xmlns:p14="http://schemas.microsoft.com/office/powerpoint/2010/main" val="2367816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Split of upper BC/upper layer</a:t>
            </a:r>
            <a:endParaRPr lang="en-US" dirty="0"/>
          </a:p>
        </p:txBody>
      </p:sp>
      <p:sp>
        <p:nvSpPr>
          <p:cNvPr id="3" name="Segnaposto contenuto 2"/>
          <p:cNvSpPr>
            <a:spLocks noGrp="1"/>
          </p:cNvSpPr>
          <p:nvPr>
            <p:ph idx="1"/>
          </p:nvPr>
        </p:nvSpPr>
        <p:spPr>
          <a:xfrm>
            <a:off x="571500" y="1185864"/>
            <a:ext cx="7886700" cy="1700211"/>
          </a:xfrm>
        </p:spPr>
        <p:txBody>
          <a:bodyPr>
            <a:normAutofit fontScale="92500" lnSpcReduction="10000"/>
          </a:bodyPr>
          <a:lstStyle/>
          <a:p>
            <a:r>
              <a:rPr lang="en-US" dirty="0" smtClean="0"/>
              <a:t>Before, the upper layer of the simulation domain was connected and a numerical outlet was added</a:t>
            </a:r>
          </a:p>
          <a:p>
            <a:r>
              <a:rPr lang="en-US" dirty="0" smtClean="0"/>
              <a:t>Now, the vertical penetrations connect to the top and each one has a specific  pressure outlet </a:t>
            </a:r>
          </a:p>
          <a:p>
            <a:r>
              <a:rPr lang="en-US" dirty="0" smtClean="0"/>
              <a:t>The IVFHs and the inter-vessel ring have a specific upper layer to localize the treatment of the cover gas and free-surface. </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11</a:t>
            </a:fld>
            <a:endParaRPr lang="en-GB"/>
          </a:p>
        </p:txBody>
      </p:sp>
      <p:pic>
        <p:nvPicPr>
          <p:cNvPr id="6" name="Picture 3" descr="H:\Desktop\MYRTE\Deliverable\Figure4D3.5\Geom_OuterYZ.png"/>
          <p:cNvPicPr>
            <a:picLocks noChangeAspect="1" noChangeArrowheads="1"/>
          </p:cNvPicPr>
          <p:nvPr/>
        </p:nvPicPr>
        <p:blipFill rotWithShape="1">
          <a:blip r:embed="rId2">
            <a:extLst>
              <a:ext uri="{28A0092B-C50C-407E-A947-70E740481C1C}">
                <a14:useLocalDpi xmlns:a14="http://schemas.microsoft.com/office/drawing/2010/main" val="0"/>
              </a:ext>
            </a:extLst>
          </a:blip>
          <a:srcRect l="27497" t="-5" r="17508" b="62671"/>
          <a:stretch/>
        </p:blipFill>
        <p:spPr bwMode="auto">
          <a:xfrm>
            <a:off x="486223" y="3123508"/>
            <a:ext cx="5466901" cy="2834640"/>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rotWithShape="1">
          <a:blip r:embed="rId3">
            <a:extLst>
              <a:ext uri="{28A0092B-C50C-407E-A947-70E740481C1C}">
                <a14:useLocalDpi xmlns:a14="http://schemas.microsoft.com/office/drawing/2010/main" val="0"/>
              </a:ext>
            </a:extLst>
          </a:blip>
          <a:srcRect l="15001" r="19999"/>
          <a:stretch/>
        </p:blipFill>
        <p:spPr>
          <a:xfrm>
            <a:off x="5857875" y="3123508"/>
            <a:ext cx="2908371" cy="3057238"/>
          </a:xfrm>
          <a:prstGeom prst="rect">
            <a:avLst/>
          </a:prstGeom>
        </p:spPr>
      </p:pic>
    </p:spTree>
    <p:extLst>
      <p:ext uri="{BB962C8B-B14F-4D97-AF65-F5344CB8AC3E}">
        <p14:creationId xmlns:p14="http://schemas.microsoft.com/office/powerpoint/2010/main" val="3121056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Split to allow directed parts</a:t>
            </a:r>
            <a:endParaRPr lang="en-US" dirty="0"/>
          </a:p>
        </p:txBody>
      </p:sp>
      <p:sp>
        <p:nvSpPr>
          <p:cNvPr id="3" name="Segnaposto contenuto 2"/>
          <p:cNvSpPr>
            <a:spLocks noGrp="1"/>
          </p:cNvSpPr>
          <p:nvPr>
            <p:ph idx="1"/>
          </p:nvPr>
        </p:nvSpPr>
        <p:spPr>
          <a:xfrm>
            <a:off x="571500" y="1185864"/>
            <a:ext cx="7886700" cy="1700211"/>
          </a:xfrm>
        </p:spPr>
        <p:txBody>
          <a:bodyPr>
            <a:normAutofit/>
          </a:bodyPr>
          <a:lstStyle/>
          <a:p>
            <a:r>
              <a:rPr lang="en-US" dirty="0" smtClean="0"/>
              <a:t>Where possible, a directed mesh has been privileged</a:t>
            </a:r>
          </a:p>
          <a:p>
            <a:r>
              <a:rPr lang="en-US" dirty="0" smtClean="0"/>
              <a:t>The domain splitting in part reflect this attempt</a:t>
            </a:r>
          </a:p>
          <a:p>
            <a:r>
              <a:rPr lang="en-US" dirty="0" smtClean="0"/>
              <a:t>The structures, the IVFHs, the inter-vessel ring and the vertical penetrations use totally or partially this meshing method.</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12</a:t>
            </a:fld>
            <a:endParaRPr lang="en-GB"/>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1" y="3019425"/>
            <a:ext cx="4400549" cy="3006766"/>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8947" y="3019426"/>
            <a:ext cx="3944759" cy="3006766"/>
          </a:xfrm>
          <a:prstGeom prst="rect">
            <a:avLst/>
          </a:prstGeom>
        </p:spPr>
      </p:pic>
    </p:spTree>
    <p:extLst>
      <p:ext uri="{BB962C8B-B14F-4D97-AF65-F5344CB8AC3E}">
        <p14:creationId xmlns:p14="http://schemas.microsoft.com/office/powerpoint/2010/main" val="2205873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Bypass</a:t>
            </a:r>
            <a:endParaRPr lang="en-US" dirty="0"/>
          </a:p>
        </p:txBody>
      </p:sp>
      <p:sp>
        <p:nvSpPr>
          <p:cNvPr id="3" name="Segnaposto contenuto 2"/>
          <p:cNvSpPr>
            <a:spLocks noGrp="1"/>
          </p:cNvSpPr>
          <p:nvPr>
            <p:ph idx="1"/>
          </p:nvPr>
        </p:nvSpPr>
        <p:spPr>
          <a:xfrm>
            <a:off x="571500" y="1185864"/>
            <a:ext cx="7886700" cy="1128711"/>
          </a:xfrm>
        </p:spPr>
        <p:txBody>
          <a:bodyPr>
            <a:normAutofit fontScale="92500"/>
          </a:bodyPr>
          <a:lstStyle/>
          <a:p>
            <a:r>
              <a:rPr lang="en-US" dirty="0" smtClean="0"/>
              <a:t>Rectangular slices drilled in the inner vessel and IVFH wall</a:t>
            </a:r>
          </a:p>
          <a:p>
            <a:r>
              <a:rPr lang="en-US" dirty="0" smtClean="0"/>
              <a:t>Rectangular (almost) box to bring the cold flow at the hot plenum bottom.</a:t>
            </a:r>
          </a:p>
          <a:p>
            <a:r>
              <a:rPr lang="en-US" dirty="0" smtClean="0"/>
              <a:t>Mass flow control at the bottom with a resisting porous baffle.</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13</a:t>
            </a:fld>
            <a:endParaRPr lang="en-GB"/>
          </a:p>
        </p:txBody>
      </p:sp>
      <p:pic>
        <p:nvPicPr>
          <p:cNvPr id="7171" name="Picture 3" descr="H:\Desktop\MYRTE\Deliverable\Figure4D3.5\Geom_BP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814" y="2879058"/>
            <a:ext cx="4415830" cy="269326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Desktop\MYRTE\Deliverable\Figure4D3.5\Geom_BP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6143" y="2879058"/>
            <a:ext cx="3586337" cy="2693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734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2943224"/>
            <a:ext cx="3679031" cy="2943225"/>
          </a:xfrm>
          <a:prstGeom prst="rect">
            <a:avLst/>
          </a:prstGeom>
        </p:spPr>
      </p:pic>
      <p:sp>
        <p:nvSpPr>
          <p:cNvPr id="2" name="Titolo 1"/>
          <p:cNvSpPr>
            <a:spLocks noGrp="1"/>
          </p:cNvSpPr>
          <p:nvPr>
            <p:ph type="title"/>
          </p:nvPr>
        </p:nvSpPr>
        <p:spPr/>
        <p:txBody>
          <a:bodyPr/>
          <a:lstStyle/>
          <a:p>
            <a:r>
              <a:rPr lang="en-US" dirty="0" smtClean="0"/>
              <a:t>Bypass: filling</a:t>
            </a:r>
            <a:endParaRPr lang="en-US" dirty="0"/>
          </a:p>
        </p:txBody>
      </p:sp>
      <p:sp>
        <p:nvSpPr>
          <p:cNvPr id="3" name="Segnaposto contenuto 2"/>
          <p:cNvSpPr>
            <a:spLocks noGrp="1"/>
          </p:cNvSpPr>
          <p:nvPr>
            <p:ph idx="1"/>
          </p:nvPr>
        </p:nvSpPr>
        <p:spPr>
          <a:xfrm>
            <a:off x="581025" y="1014414"/>
            <a:ext cx="7886700" cy="1690686"/>
          </a:xfrm>
        </p:spPr>
        <p:txBody>
          <a:bodyPr>
            <a:normAutofit/>
          </a:bodyPr>
          <a:lstStyle/>
          <a:p>
            <a:r>
              <a:rPr lang="en-US" dirty="0" smtClean="0"/>
              <a:t>Bypass operational only around nominal condition</a:t>
            </a:r>
          </a:p>
          <a:p>
            <a:r>
              <a:rPr lang="en-US" dirty="0" smtClean="0"/>
              <a:t>Upper free surface level depend on: (i) LBE inventory, (ii) PP thrust and (iii) distribution of hydraulic resistances.</a:t>
            </a:r>
          </a:p>
          <a:p>
            <a:r>
              <a:rPr lang="en-US" dirty="0" smtClean="0"/>
              <a:t>Right level by trial and errors on (i) and (ii)</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14</a:t>
            </a:fld>
            <a:endParaRPr lang="en-GB"/>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25" y="2943224"/>
            <a:ext cx="3679031" cy="2943225"/>
          </a:xfrm>
          <a:prstGeom prst="rect">
            <a:avLst/>
          </a:prstGeom>
        </p:spPr>
      </p:pic>
      <p:sp>
        <p:nvSpPr>
          <p:cNvPr id="8" name="CasellaDiTesto 7"/>
          <p:cNvSpPr txBox="1"/>
          <p:nvPr/>
        </p:nvSpPr>
        <p:spPr>
          <a:xfrm>
            <a:off x="2196702" y="6069568"/>
            <a:ext cx="904875" cy="369332"/>
          </a:xfrm>
          <a:prstGeom prst="rect">
            <a:avLst/>
          </a:prstGeom>
          <a:noFill/>
        </p:spPr>
        <p:txBody>
          <a:bodyPr wrap="square" rtlCol="0">
            <a:spAutoFit/>
          </a:bodyPr>
          <a:lstStyle/>
          <a:p>
            <a:r>
              <a:rPr lang="en-US" dirty="0" smtClean="0"/>
              <a:t>Before</a:t>
            </a:r>
            <a:endParaRPr lang="en-US" dirty="0"/>
          </a:p>
        </p:txBody>
      </p:sp>
      <p:sp>
        <p:nvSpPr>
          <p:cNvPr id="11" name="CasellaDiTesto 10"/>
          <p:cNvSpPr txBox="1"/>
          <p:nvPr/>
        </p:nvSpPr>
        <p:spPr>
          <a:xfrm>
            <a:off x="6088260" y="6069568"/>
            <a:ext cx="1103710" cy="369332"/>
          </a:xfrm>
          <a:prstGeom prst="rect">
            <a:avLst/>
          </a:prstGeom>
          <a:noFill/>
        </p:spPr>
        <p:txBody>
          <a:bodyPr wrap="square" rtlCol="0">
            <a:spAutoFit/>
          </a:bodyPr>
          <a:lstStyle/>
          <a:p>
            <a:pPr algn="ctr"/>
            <a:r>
              <a:rPr lang="en-US" dirty="0" smtClean="0"/>
              <a:t>After</a:t>
            </a:r>
          </a:p>
        </p:txBody>
      </p:sp>
      <p:pic>
        <p:nvPicPr>
          <p:cNvPr id="9" name="Anim_MYRRHA2017Init_VF_zoom142_257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0353" y="921614"/>
            <a:ext cx="6896606" cy="5517285"/>
          </a:xfrm>
          <a:prstGeom prst="rect">
            <a:avLst/>
          </a:prstGeom>
        </p:spPr>
      </p:pic>
    </p:spTree>
    <p:extLst>
      <p:ext uri="{BB962C8B-B14F-4D97-AF65-F5344CB8AC3E}">
        <p14:creationId xmlns:p14="http://schemas.microsoft.com/office/powerpoint/2010/main" val="311625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0" nodeType="clickEffect">
                                  <p:stCondLst>
                                    <p:cond delay="0"/>
                                  </p:stCondLst>
                                  <p:childTnLst>
                                    <p:animEffect transition="out" filter="wipe(down)">
                                      <p:cBhvr>
                                        <p:cTn id="17" dur="500"/>
                                        <p:tgtEl>
                                          <p:spTgt spid="3">
                                            <p:txEl>
                                              <p:pRg st="1" end="1"/>
                                            </p:txEl>
                                          </p:spTgt>
                                        </p:tgtEl>
                                      </p:cBhvr>
                                    </p:animEffect>
                                    <p:set>
                                      <p:cBhvr>
                                        <p:cTn id="18"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grpId="0" nodeType="clickEffect">
                                  <p:stCondLst>
                                    <p:cond delay="0"/>
                                  </p:stCondLst>
                                  <p:childTnLst>
                                    <p:animEffect transition="out" filter="wipe(down)">
                                      <p:cBhvr>
                                        <p:cTn id="22" dur="500"/>
                                        <p:tgtEl>
                                          <p:spTgt spid="3">
                                            <p:txEl>
                                              <p:pRg st="2" end="2"/>
                                            </p:txEl>
                                          </p:spTgt>
                                        </p:tgtEl>
                                      </p:cBhvr>
                                    </p:animEffect>
                                    <p:set>
                                      <p:cBhvr>
                                        <p:cTn id="23" dur="1" fill="hold">
                                          <p:stCondLst>
                                            <p:cond delay="499"/>
                                          </p:stCondLst>
                                        </p:cTn>
                                        <p:tgtEl>
                                          <p:spTgt spid="3">
                                            <p:txEl>
                                              <p:pRg st="2" end="2"/>
                                            </p:txEl>
                                          </p:spTgt>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PP with swirl and resistance</a:t>
            </a:r>
            <a:endParaRPr lang="en-US" dirty="0"/>
          </a:p>
        </p:txBody>
      </p:sp>
      <p:sp>
        <p:nvSpPr>
          <p:cNvPr id="3" name="Segnaposto contenuto 2"/>
          <p:cNvSpPr>
            <a:spLocks noGrp="1"/>
          </p:cNvSpPr>
          <p:nvPr>
            <p:ph idx="1"/>
          </p:nvPr>
        </p:nvSpPr>
        <p:spPr>
          <a:xfrm>
            <a:off x="657225" y="1063720"/>
            <a:ext cx="7886700" cy="1423986"/>
          </a:xfrm>
        </p:spPr>
        <p:txBody>
          <a:bodyPr/>
          <a:lstStyle/>
          <a:p>
            <a:r>
              <a:rPr lang="en-US" dirty="0" smtClean="0"/>
              <a:t>Initially only volume force : =&gt; worked fine, slightly unbalanced</a:t>
            </a:r>
          </a:p>
          <a:p>
            <a:r>
              <a:rPr lang="en-US" dirty="0" smtClean="0"/>
              <a:t>Added swirl in outlet: =&gt; unbalanced outflow!</a:t>
            </a:r>
          </a:p>
          <a:p>
            <a:r>
              <a:rPr lang="en-US" dirty="0" smtClean="0"/>
              <a:t>Added inlet inertial resistance (~1 Bar): =&gt; fine again</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15</a:t>
            </a:fld>
            <a:endParaRPr lang="en-GB"/>
          </a:p>
        </p:txBody>
      </p:sp>
      <p:pic>
        <p:nvPicPr>
          <p:cNvPr id="8194" name="Picture 2" descr="H:\Desktop\MYRTE\Deliverable\Figure4D3.5\Vvel_Iter_24000_NoSwirl.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 t="1" r="63733" b="-3"/>
          <a:stretch/>
        </p:blipFill>
        <p:spPr bwMode="auto">
          <a:xfrm>
            <a:off x="985647" y="2283758"/>
            <a:ext cx="1812798" cy="399881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Desktop\MYRTE\Deliverable\Figure4D3.5\Vvel_Iter_25500Swirl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 r="63733"/>
          <a:stretch/>
        </p:blipFill>
        <p:spPr bwMode="auto">
          <a:xfrm>
            <a:off x="3801237" y="2283758"/>
            <a:ext cx="1812798" cy="39988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Desktop\MYRTE\Deliverable\Figure4D3.5\Vvel_Iter_29000Swirl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 r="63697"/>
          <a:stretch/>
        </p:blipFill>
        <p:spPr bwMode="auto">
          <a:xfrm>
            <a:off x="6652768" y="2283758"/>
            <a:ext cx="1812798" cy="3998819"/>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1524000" y="6292334"/>
            <a:ext cx="952500" cy="369332"/>
          </a:xfrm>
          <a:prstGeom prst="rect">
            <a:avLst/>
          </a:prstGeom>
          <a:noFill/>
        </p:spPr>
        <p:txBody>
          <a:bodyPr wrap="square" rtlCol="0">
            <a:spAutoFit/>
          </a:bodyPr>
          <a:lstStyle/>
          <a:p>
            <a:pPr algn="ctr"/>
            <a:r>
              <a:rPr lang="en-US" dirty="0" smtClean="0"/>
              <a:t>No swirl</a:t>
            </a:r>
            <a:endParaRPr lang="en-US" dirty="0"/>
          </a:p>
        </p:txBody>
      </p:sp>
      <p:sp>
        <p:nvSpPr>
          <p:cNvPr id="10" name="CasellaDiTesto 9"/>
          <p:cNvSpPr txBox="1"/>
          <p:nvPr/>
        </p:nvSpPr>
        <p:spPr>
          <a:xfrm>
            <a:off x="4231386" y="6307693"/>
            <a:ext cx="952500" cy="369332"/>
          </a:xfrm>
          <a:prstGeom prst="rect">
            <a:avLst/>
          </a:prstGeom>
          <a:noFill/>
        </p:spPr>
        <p:txBody>
          <a:bodyPr wrap="square" rtlCol="0">
            <a:spAutoFit/>
          </a:bodyPr>
          <a:lstStyle/>
          <a:p>
            <a:pPr algn="ctr"/>
            <a:r>
              <a:rPr lang="en-US" dirty="0" smtClean="0"/>
              <a:t>Swirl</a:t>
            </a:r>
            <a:endParaRPr lang="en-US" dirty="0"/>
          </a:p>
        </p:txBody>
      </p:sp>
      <p:sp>
        <p:nvSpPr>
          <p:cNvPr id="11" name="CasellaDiTesto 10"/>
          <p:cNvSpPr txBox="1"/>
          <p:nvPr/>
        </p:nvSpPr>
        <p:spPr>
          <a:xfrm>
            <a:off x="6652768" y="6328886"/>
            <a:ext cx="1976882" cy="369332"/>
          </a:xfrm>
          <a:prstGeom prst="rect">
            <a:avLst/>
          </a:prstGeom>
          <a:noFill/>
        </p:spPr>
        <p:txBody>
          <a:bodyPr wrap="square" rtlCol="0">
            <a:spAutoFit/>
          </a:bodyPr>
          <a:lstStyle/>
          <a:p>
            <a:pPr algn="ctr"/>
            <a:r>
              <a:rPr lang="en-US" dirty="0" smtClean="0"/>
              <a:t>Swirl + resistance</a:t>
            </a:r>
            <a:endParaRPr lang="en-US" dirty="0"/>
          </a:p>
        </p:txBody>
      </p:sp>
    </p:spTree>
    <p:extLst>
      <p:ext uri="{BB962C8B-B14F-4D97-AF65-F5344CB8AC3E}">
        <p14:creationId xmlns:p14="http://schemas.microsoft.com/office/powerpoint/2010/main" val="1384469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PP with swirl and resistance</a:t>
            </a:r>
            <a:endParaRPr lang="en-US" dirty="0"/>
          </a:p>
        </p:txBody>
      </p:sp>
      <p:sp>
        <p:nvSpPr>
          <p:cNvPr id="3" name="Segnaposto contenuto 2"/>
          <p:cNvSpPr>
            <a:spLocks noGrp="1"/>
          </p:cNvSpPr>
          <p:nvPr>
            <p:ph idx="1"/>
          </p:nvPr>
        </p:nvSpPr>
        <p:spPr>
          <a:xfrm>
            <a:off x="657225" y="1063720"/>
            <a:ext cx="7886700" cy="1279430"/>
          </a:xfrm>
        </p:spPr>
        <p:txBody>
          <a:bodyPr/>
          <a:lstStyle/>
          <a:p>
            <a:r>
              <a:rPr lang="en-US" dirty="0" smtClean="0"/>
              <a:t>Hydraulic resistance: resistance coefficient 8 =&gt; ~1 Bar at nominal</a:t>
            </a:r>
          </a:p>
          <a:p>
            <a:r>
              <a:rPr lang="en-US" dirty="0" smtClean="0"/>
              <a:t>Volume force: ~15 Bar/m on 20 cm =&gt; ~3 Bar</a:t>
            </a:r>
          </a:p>
          <a:p>
            <a:r>
              <a:rPr lang="en-US" dirty="0" smtClean="0"/>
              <a:t>Swirl: 15% (V</a:t>
            </a:r>
            <a:r>
              <a:rPr lang="el-GR" baseline="-25000" dirty="0" smtClean="0">
                <a:latin typeface="Arial"/>
              </a:rPr>
              <a:t>θ</a:t>
            </a:r>
            <a:r>
              <a:rPr lang="en-US" dirty="0" smtClean="0">
                <a:latin typeface="Arial"/>
              </a:rPr>
              <a:t>=0.15 V</a:t>
            </a:r>
            <a:r>
              <a:rPr lang="en-US" baseline="-25000" dirty="0" smtClean="0">
                <a:latin typeface="Arial"/>
              </a:rPr>
              <a:t>Z</a:t>
            </a:r>
            <a:r>
              <a:rPr lang="en-US" dirty="0" smtClean="0">
                <a:latin typeface="Arial"/>
              </a:rPr>
              <a:t>)</a:t>
            </a:r>
            <a:endParaRPr lang="en-US" dirty="0" smtClean="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16</a:t>
            </a:fld>
            <a:endParaRPr lang="en-GB"/>
          </a:p>
        </p:txBody>
      </p:sp>
      <p:pic>
        <p:nvPicPr>
          <p:cNvPr id="8196" name="Picture 4" descr="H:\Desktop\MYRTE\Deliverable\Figure4D3.5\Vvel_Iter_29000Swirl2.png"/>
          <p:cNvPicPr>
            <a:picLocks noChangeAspect="1" noChangeArrowheads="1"/>
          </p:cNvPicPr>
          <p:nvPr/>
        </p:nvPicPr>
        <p:blipFill rotWithShape="1">
          <a:blip r:embed="rId2">
            <a:extLst>
              <a:ext uri="{28A0092B-C50C-407E-A947-70E740481C1C}">
                <a14:useLocalDpi xmlns:a14="http://schemas.microsoft.com/office/drawing/2010/main" val="0"/>
              </a:ext>
            </a:extLst>
          </a:blip>
          <a:srcRect l="15405" t="43064" r="68681" b="21377"/>
          <a:stretch/>
        </p:blipFill>
        <p:spPr bwMode="auto">
          <a:xfrm>
            <a:off x="4030980" y="2255132"/>
            <a:ext cx="2388870" cy="42584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ma 6"/>
          <p:cNvGraphicFramePr/>
          <p:nvPr>
            <p:extLst>
              <p:ext uri="{D42A27DB-BD31-4B8C-83A1-F6EECF244321}">
                <p14:modId xmlns:p14="http://schemas.microsoft.com/office/powerpoint/2010/main" val="4028028617"/>
              </p:ext>
            </p:extLst>
          </p:nvPr>
        </p:nvGraphicFramePr>
        <p:xfrm>
          <a:off x="499617" y="2947511"/>
          <a:ext cx="2834133" cy="2415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Connettore 2 8"/>
          <p:cNvCxnSpPr/>
          <p:nvPr/>
        </p:nvCxnSpPr>
        <p:spPr>
          <a:xfrm>
            <a:off x="2676525" y="3333750"/>
            <a:ext cx="1971675" cy="638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2676525" y="4124325"/>
            <a:ext cx="19716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2676525" y="4267200"/>
            <a:ext cx="1971675" cy="704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165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PP with swirl and resistance</a:t>
            </a:r>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1073532513"/>
              </p:ext>
            </p:extLst>
          </p:nvPr>
        </p:nvGraphicFramePr>
        <p:xfrm>
          <a:off x="813955" y="1187533"/>
          <a:ext cx="2392382" cy="52548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17</a:t>
            </a:fld>
            <a:endParaRPr lang="en-GB"/>
          </a:p>
        </p:txBody>
      </p:sp>
      <p:pic>
        <p:nvPicPr>
          <p:cNvPr id="3" name="Anim_MYRRHA2017Init_Vvel368_580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 r="24405"/>
          <a:stretch/>
        </p:blipFill>
        <p:spPr>
          <a:xfrm>
            <a:off x="3800846" y="1101726"/>
            <a:ext cx="5046270" cy="5340636"/>
          </a:xfrm>
          <a:prstGeom prst="rect">
            <a:avLst/>
          </a:prstGeom>
        </p:spPr>
      </p:pic>
    </p:spTree>
    <p:extLst>
      <p:ext uri="{BB962C8B-B14F-4D97-AF65-F5344CB8AC3E}">
        <p14:creationId xmlns:p14="http://schemas.microsoft.com/office/powerpoint/2010/main" val="2014565569"/>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Intermediary Domain relevant features </a:t>
            </a:r>
            <a:endParaRPr lang="en-US" dirty="0"/>
          </a:p>
        </p:txBody>
      </p:sp>
      <p:sp>
        <p:nvSpPr>
          <p:cNvPr id="3" name="Segnaposto contenuto 2"/>
          <p:cNvSpPr>
            <a:spLocks noGrp="1"/>
          </p:cNvSpPr>
          <p:nvPr>
            <p:ph idx="1"/>
          </p:nvPr>
        </p:nvSpPr>
        <p:spPr>
          <a:xfrm>
            <a:off x="638175" y="1052514"/>
            <a:ext cx="7886700" cy="795336"/>
          </a:xfrm>
        </p:spPr>
        <p:txBody>
          <a:bodyPr>
            <a:normAutofit/>
          </a:bodyPr>
          <a:lstStyle/>
          <a:p>
            <a:r>
              <a:rPr lang="en-US" dirty="0" smtClean="0"/>
              <a:t>Barrel holes have specific parts/interface on a layer basis</a:t>
            </a:r>
          </a:p>
          <a:p>
            <a:r>
              <a:rPr lang="en-US" dirty="0" smtClean="0"/>
              <a:t>Can be used for visualization/measure or to have a local flow control</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18</a:t>
            </a:fld>
            <a:endParaRPr lang="en-GB"/>
          </a:p>
        </p:txBody>
      </p:sp>
      <p:pic>
        <p:nvPicPr>
          <p:cNvPr id="5122" name="Picture 2" descr="H:\Desktop\MYRTE\Deliverable\Figure4D3.5\MYRRHA2017TR1_115s0_T_Fluid_Barrel.png"/>
          <p:cNvPicPr>
            <a:picLocks noChangeAspect="1" noChangeArrowheads="1"/>
          </p:cNvPicPr>
          <p:nvPr/>
        </p:nvPicPr>
        <p:blipFill rotWithShape="1">
          <a:blip r:embed="rId2">
            <a:extLst>
              <a:ext uri="{28A0092B-C50C-407E-A947-70E740481C1C}">
                <a14:useLocalDpi xmlns:a14="http://schemas.microsoft.com/office/drawing/2010/main" val="0"/>
              </a:ext>
            </a:extLst>
          </a:blip>
          <a:srcRect l="2" r="23996"/>
          <a:stretch/>
        </p:blipFill>
        <p:spPr bwMode="auto">
          <a:xfrm>
            <a:off x="522556" y="2314574"/>
            <a:ext cx="3763694" cy="32254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Desktop\MYRTE\Deliverable\Figure4D3.5\MYRRHA2017TR1_115s0_RadialVelocityBarrel.png"/>
          <p:cNvPicPr>
            <a:picLocks noChangeAspect="1" noChangeArrowheads="1"/>
          </p:cNvPicPr>
          <p:nvPr/>
        </p:nvPicPr>
        <p:blipFill rotWithShape="1">
          <a:blip r:embed="rId3">
            <a:extLst>
              <a:ext uri="{28A0092B-C50C-407E-A947-70E740481C1C}">
                <a14:useLocalDpi xmlns:a14="http://schemas.microsoft.com/office/drawing/2010/main" val="0"/>
              </a:ext>
            </a:extLst>
          </a:blip>
          <a:srcRect r="16998"/>
          <a:stretch/>
        </p:blipFill>
        <p:spPr bwMode="auto">
          <a:xfrm>
            <a:off x="4686299" y="2323038"/>
            <a:ext cx="4099565" cy="321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97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Intermediary Domain relevant features </a:t>
            </a:r>
            <a:endParaRPr lang="en-US" dirty="0"/>
          </a:p>
        </p:txBody>
      </p:sp>
      <p:sp>
        <p:nvSpPr>
          <p:cNvPr id="3" name="Segnaposto contenuto 2"/>
          <p:cNvSpPr>
            <a:spLocks noGrp="1"/>
          </p:cNvSpPr>
          <p:nvPr>
            <p:ph idx="1"/>
          </p:nvPr>
        </p:nvSpPr>
        <p:spPr>
          <a:xfrm>
            <a:off x="638175" y="1052514"/>
            <a:ext cx="7886700" cy="795336"/>
          </a:xfrm>
        </p:spPr>
        <p:txBody>
          <a:bodyPr>
            <a:normAutofit/>
          </a:bodyPr>
          <a:lstStyle/>
          <a:p>
            <a:r>
              <a:rPr lang="en-US" dirty="0" smtClean="0"/>
              <a:t>Bypass next to barrel: lower and upper diaphragm</a:t>
            </a:r>
          </a:p>
          <a:p>
            <a:r>
              <a:rPr lang="en-US" dirty="0" smtClean="0"/>
              <a:t>Control of mass flow rate with inlet porous baffle resistance</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19</a:t>
            </a:fld>
            <a:endParaRPr lang="en-GB"/>
          </a:p>
        </p:txBody>
      </p:sp>
      <p:pic>
        <p:nvPicPr>
          <p:cNvPr id="9220" name="Picture 4" descr="H:\Desktop\MYRTE\Deliverable\Figure4D3.5\Geom_BPco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184" y="2080958"/>
            <a:ext cx="4012391" cy="4567489"/>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H:\Desktop\MYRTE\Deliverable\Figure4D3.5\Vvel_Iter_25500Swirl1.png"/>
          <p:cNvPicPr>
            <a:picLocks noChangeAspect="1" noChangeArrowheads="1"/>
          </p:cNvPicPr>
          <p:nvPr/>
        </p:nvPicPr>
        <p:blipFill rotWithShape="1">
          <a:blip r:embed="rId3">
            <a:extLst>
              <a:ext uri="{28A0092B-C50C-407E-A947-70E740481C1C}">
                <a14:useLocalDpi xmlns:a14="http://schemas.microsoft.com/office/drawing/2010/main" val="0"/>
              </a:ext>
            </a:extLst>
          </a:blip>
          <a:srcRect l="44666" t="34669" r="41465" b="29332"/>
          <a:stretch/>
        </p:blipFill>
        <p:spPr bwMode="auto">
          <a:xfrm>
            <a:off x="5657849" y="2080958"/>
            <a:ext cx="2105025"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868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a:t>
            </a:fld>
            <a:endParaRPr lang="en-GB"/>
          </a:p>
        </p:txBody>
      </p:sp>
      <p:sp>
        <p:nvSpPr>
          <p:cNvPr id="6" name="Titolo 5"/>
          <p:cNvSpPr>
            <a:spLocks noGrp="1"/>
          </p:cNvSpPr>
          <p:nvPr>
            <p:ph type="title"/>
          </p:nvPr>
        </p:nvSpPr>
        <p:spPr/>
        <p:txBody>
          <a:bodyPr/>
          <a:lstStyle/>
          <a:p>
            <a:pPr algn="ctr"/>
            <a:r>
              <a:rPr lang="en-US" dirty="0" smtClean="0"/>
              <a:t>Foreword</a:t>
            </a:r>
            <a:endParaRPr lang="en-US" dirty="0"/>
          </a:p>
        </p:txBody>
      </p:sp>
      <p:sp>
        <p:nvSpPr>
          <p:cNvPr id="7" name="Segnaposto contenuto 2"/>
          <p:cNvSpPr txBox="1">
            <a:spLocks/>
          </p:cNvSpPr>
          <p:nvPr/>
        </p:nvSpPr>
        <p:spPr>
          <a:xfrm>
            <a:off x="628650" y="1376364"/>
            <a:ext cx="7886700" cy="48006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t>An operational CFD model of MYRRHA was presented 6 month ago at KIT, with many improvement/new features</a:t>
            </a:r>
          </a:p>
          <a:p>
            <a:r>
              <a:rPr lang="en-US" dirty="0" smtClean="0"/>
              <a:t>The model had 2 major issues:</a:t>
            </a:r>
          </a:p>
          <a:p>
            <a:pPr lvl="1"/>
            <a:r>
              <a:rPr lang="en-US" dirty="0" smtClean="0"/>
              <a:t>Wrong free surface height ( about 1.2m too low)</a:t>
            </a:r>
          </a:p>
          <a:p>
            <a:pPr lvl="1"/>
            <a:r>
              <a:rPr lang="en-US" dirty="0" smtClean="0"/>
              <a:t>Unpractical and unfit ACS numerical structure</a:t>
            </a:r>
          </a:p>
          <a:p>
            <a:r>
              <a:rPr lang="en-US" dirty="0" smtClean="0"/>
              <a:t>An updated model is presented here with:</a:t>
            </a:r>
          </a:p>
          <a:p>
            <a:pPr lvl="1"/>
            <a:r>
              <a:rPr lang="en-US" dirty="0" smtClean="0"/>
              <a:t>A corrected free-surface level</a:t>
            </a:r>
          </a:p>
          <a:p>
            <a:pPr lvl="1"/>
            <a:r>
              <a:rPr lang="en-US" dirty="0" smtClean="0"/>
              <a:t>An ACS model structure consistent with SCK.CEN input.</a:t>
            </a:r>
          </a:p>
        </p:txBody>
      </p:sp>
    </p:spTree>
    <p:extLst>
      <p:ext uri="{BB962C8B-B14F-4D97-AF65-F5344CB8AC3E}">
        <p14:creationId xmlns:p14="http://schemas.microsoft.com/office/powerpoint/2010/main" val="2543910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Central domain relevant features</a:t>
            </a:r>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1097966596"/>
              </p:ext>
            </p:extLst>
          </p:nvPr>
        </p:nvGraphicFramePr>
        <p:xfrm>
          <a:off x="1893155" y="1647040"/>
          <a:ext cx="4438650" cy="2988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20</a:t>
            </a:fld>
            <a:endParaRPr lang="en-GB"/>
          </a:p>
        </p:txBody>
      </p:sp>
    </p:spTree>
    <p:extLst>
      <p:ext uri="{BB962C8B-B14F-4D97-AF65-F5344CB8AC3E}">
        <p14:creationId xmlns:p14="http://schemas.microsoft.com/office/powerpoint/2010/main" val="886659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Central domain: vertical organization</a:t>
            </a:r>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3926858663"/>
              </p:ext>
            </p:extLst>
          </p:nvPr>
        </p:nvGraphicFramePr>
        <p:xfrm>
          <a:off x="933449" y="2047876"/>
          <a:ext cx="3343275"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21</a:t>
            </a:fld>
            <a:endParaRPr lang="en-GB"/>
          </a:p>
        </p:txBody>
      </p:sp>
      <p:pic>
        <p:nvPicPr>
          <p:cNvPr id="10242" name="Picture 2" descr="H:\Desktop\MYRTE\Deliverable\Figure4D3.5\Geom_CentralVerticalSection.png"/>
          <p:cNvPicPr>
            <a:picLocks noChangeAspect="1" noChangeArrowheads="1"/>
          </p:cNvPicPr>
          <p:nvPr/>
        </p:nvPicPr>
        <p:blipFill rotWithShape="1">
          <a:blip r:embed="rId7">
            <a:extLst>
              <a:ext uri="{28A0092B-C50C-407E-A947-70E740481C1C}">
                <a14:useLocalDpi xmlns:a14="http://schemas.microsoft.com/office/drawing/2010/main" val="0"/>
              </a:ext>
            </a:extLst>
          </a:blip>
          <a:srcRect l="49778" r="32259"/>
          <a:stretch/>
        </p:blipFill>
        <p:spPr bwMode="auto">
          <a:xfrm>
            <a:off x="5532526" y="1419225"/>
            <a:ext cx="1371600" cy="500921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2 7"/>
          <p:cNvCxnSpPr/>
          <p:nvPr/>
        </p:nvCxnSpPr>
        <p:spPr>
          <a:xfrm flipV="1">
            <a:off x="3667125" y="2000250"/>
            <a:ext cx="169545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V="1">
            <a:off x="3667125" y="2543175"/>
            <a:ext cx="1695450" cy="466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V="1">
            <a:off x="3667125" y="3171825"/>
            <a:ext cx="1695450" cy="466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V="1">
            <a:off x="3667125" y="3923831"/>
            <a:ext cx="1695450" cy="257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3667125" y="4781550"/>
            <a:ext cx="16954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3667125" y="5372100"/>
            <a:ext cx="1590675" cy="295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400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Desktop\MYRTE\Deliverable\Figure4D3.5\Geom_CentralHorizontalSection.png"/>
          <p:cNvPicPr>
            <a:picLocks noChangeAspect="1" noChangeArrowheads="1"/>
          </p:cNvPicPr>
          <p:nvPr/>
        </p:nvPicPr>
        <p:blipFill rotWithShape="1">
          <a:blip r:embed="rId2">
            <a:extLst>
              <a:ext uri="{28A0092B-C50C-407E-A947-70E740481C1C}">
                <a14:useLocalDpi xmlns:a14="http://schemas.microsoft.com/office/drawing/2010/main" val="0"/>
              </a:ext>
            </a:extLst>
          </a:blip>
          <a:srcRect l="26001" r="10996"/>
          <a:stretch/>
        </p:blipFill>
        <p:spPr bwMode="auto">
          <a:xfrm>
            <a:off x="4229100" y="1295400"/>
            <a:ext cx="4499353" cy="4685362"/>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en-US" dirty="0" smtClean="0"/>
              <a:t>Central domain: </a:t>
            </a:r>
            <a:r>
              <a:rPr lang="en-US" dirty="0"/>
              <a:t>h</a:t>
            </a:r>
            <a:r>
              <a:rPr lang="en-US" dirty="0" smtClean="0"/>
              <a:t>orizontal structure</a:t>
            </a:r>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3878077329"/>
              </p:ext>
            </p:extLst>
          </p:nvPr>
        </p:nvGraphicFramePr>
        <p:xfrm>
          <a:off x="1219200" y="1571626"/>
          <a:ext cx="2809874" cy="405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22</a:t>
            </a:fld>
            <a:endParaRPr lang="en-GB"/>
          </a:p>
        </p:txBody>
      </p:sp>
      <p:cxnSp>
        <p:nvCxnSpPr>
          <p:cNvPr id="8" name="Connettore 2 7"/>
          <p:cNvCxnSpPr/>
          <p:nvPr/>
        </p:nvCxnSpPr>
        <p:spPr>
          <a:xfrm>
            <a:off x="3257550" y="1866900"/>
            <a:ext cx="19240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3257550" y="2333625"/>
            <a:ext cx="19240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V="1">
            <a:off x="3257550" y="2886075"/>
            <a:ext cx="157162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V="1">
            <a:off x="3257550" y="3343042"/>
            <a:ext cx="157162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3257550" y="3638081"/>
            <a:ext cx="2105025" cy="2290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V="1">
            <a:off x="3257550" y="4248150"/>
            <a:ext cx="3221226"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3324225" y="4714875"/>
            <a:ext cx="2314575" cy="1714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270" name="Connettore 2 11269"/>
          <p:cNvCxnSpPr/>
          <p:nvPr/>
        </p:nvCxnSpPr>
        <p:spPr>
          <a:xfrm flipV="1">
            <a:off x="3324225" y="4886327"/>
            <a:ext cx="3154551" cy="4857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273" name="CasellaDiTesto 11272"/>
          <p:cNvSpPr txBox="1"/>
          <p:nvPr/>
        </p:nvSpPr>
        <p:spPr>
          <a:xfrm>
            <a:off x="5922534" y="5796096"/>
            <a:ext cx="1112484" cy="369332"/>
          </a:xfrm>
          <a:prstGeom prst="rect">
            <a:avLst/>
          </a:prstGeom>
          <a:noFill/>
        </p:spPr>
        <p:txBody>
          <a:bodyPr wrap="none" rtlCol="0">
            <a:spAutoFit/>
          </a:bodyPr>
          <a:lstStyle/>
          <a:p>
            <a:r>
              <a:rPr lang="en-US" dirty="0" smtClean="0"/>
              <a:t>Core level</a:t>
            </a:r>
            <a:endParaRPr lang="en-US" dirty="0"/>
          </a:p>
        </p:txBody>
      </p:sp>
    </p:spTree>
    <p:extLst>
      <p:ext uri="{BB962C8B-B14F-4D97-AF65-F5344CB8AC3E}">
        <p14:creationId xmlns:p14="http://schemas.microsoft.com/office/powerpoint/2010/main" val="2302426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Desktop\MYRTE\Deliverable\Figure4D3.5\Geom_CentralHorizontalSection2.png"/>
          <p:cNvPicPr>
            <a:picLocks noChangeAspect="1" noChangeArrowheads="1"/>
          </p:cNvPicPr>
          <p:nvPr/>
        </p:nvPicPr>
        <p:blipFill rotWithShape="1">
          <a:blip r:embed="rId2">
            <a:extLst>
              <a:ext uri="{28A0092B-C50C-407E-A947-70E740481C1C}">
                <a14:useLocalDpi xmlns:a14="http://schemas.microsoft.com/office/drawing/2010/main" val="0"/>
              </a:ext>
            </a:extLst>
          </a:blip>
          <a:srcRect l="28000" r="9999"/>
          <a:stretch/>
        </p:blipFill>
        <p:spPr bwMode="auto">
          <a:xfrm>
            <a:off x="4114800" y="1396484"/>
            <a:ext cx="4157885" cy="4399612"/>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en-US" dirty="0" smtClean="0"/>
              <a:t>Central domain: </a:t>
            </a:r>
            <a:r>
              <a:rPr lang="en-US" dirty="0"/>
              <a:t>h</a:t>
            </a:r>
            <a:r>
              <a:rPr lang="en-US" dirty="0" smtClean="0"/>
              <a:t>orizontal structure</a:t>
            </a:r>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971696360"/>
              </p:ext>
            </p:extLst>
          </p:nvPr>
        </p:nvGraphicFramePr>
        <p:xfrm>
          <a:off x="1219200" y="1571626"/>
          <a:ext cx="2809874" cy="405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23</a:t>
            </a:fld>
            <a:endParaRPr lang="en-GB"/>
          </a:p>
        </p:txBody>
      </p:sp>
      <p:cxnSp>
        <p:nvCxnSpPr>
          <p:cNvPr id="8" name="Connettore 2 7"/>
          <p:cNvCxnSpPr/>
          <p:nvPr/>
        </p:nvCxnSpPr>
        <p:spPr>
          <a:xfrm>
            <a:off x="3257550" y="1866900"/>
            <a:ext cx="19240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3257550" y="2228850"/>
            <a:ext cx="17811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3257549" y="2676525"/>
            <a:ext cx="1323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3257549" y="3257550"/>
            <a:ext cx="13239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3257550" y="3586296"/>
            <a:ext cx="20383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V="1">
            <a:off x="3257550" y="4152900"/>
            <a:ext cx="2936192" cy="238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3324225" y="4714875"/>
            <a:ext cx="2314575" cy="1714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270" name="Connettore 2 11269"/>
          <p:cNvCxnSpPr/>
          <p:nvPr/>
        </p:nvCxnSpPr>
        <p:spPr>
          <a:xfrm flipV="1">
            <a:off x="3324225" y="4800601"/>
            <a:ext cx="2869517"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273" name="CasellaDiTesto 11272"/>
          <p:cNvSpPr txBox="1"/>
          <p:nvPr/>
        </p:nvSpPr>
        <p:spPr>
          <a:xfrm>
            <a:off x="5922534" y="5796096"/>
            <a:ext cx="1125052" cy="369332"/>
          </a:xfrm>
          <a:prstGeom prst="rect">
            <a:avLst/>
          </a:prstGeom>
          <a:noFill/>
        </p:spPr>
        <p:txBody>
          <a:bodyPr wrap="none" rtlCol="0">
            <a:spAutoFit/>
          </a:bodyPr>
          <a:lstStyle/>
          <a:p>
            <a:r>
              <a:rPr lang="en-US" dirty="0" smtClean="0"/>
              <a:t>ACS levels</a:t>
            </a:r>
            <a:endParaRPr lang="en-US" dirty="0"/>
          </a:p>
        </p:txBody>
      </p:sp>
      <p:cxnSp>
        <p:nvCxnSpPr>
          <p:cNvPr id="24" name="Connettore 2 23"/>
          <p:cNvCxnSpPr/>
          <p:nvPr/>
        </p:nvCxnSpPr>
        <p:spPr>
          <a:xfrm flipV="1">
            <a:off x="3324225" y="3596290"/>
            <a:ext cx="1857375" cy="451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408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Segnaposto contenuto 16"/>
          <p:cNvGraphicFramePr>
            <a:graphicFrameLocks noGrp="1"/>
          </p:cNvGraphicFramePr>
          <p:nvPr>
            <p:ph idx="1"/>
            <p:extLst>
              <p:ext uri="{D42A27DB-BD31-4B8C-83A1-F6EECF244321}">
                <p14:modId xmlns:p14="http://schemas.microsoft.com/office/powerpoint/2010/main" val="2057095921"/>
              </p:ext>
            </p:extLst>
          </p:nvPr>
        </p:nvGraphicFramePr>
        <p:xfrm>
          <a:off x="714375" y="1352551"/>
          <a:ext cx="4991100" cy="4109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olo 1"/>
          <p:cNvSpPr>
            <a:spLocks noGrp="1"/>
          </p:cNvSpPr>
          <p:nvPr>
            <p:ph type="title"/>
          </p:nvPr>
        </p:nvSpPr>
        <p:spPr/>
        <p:txBody>
          <a:bodyPr/>
          <a:lstStyle/>
          <a:p>
            <a:r>
              <a:rPr lang="en-US" dirty="0" smtClean="0"/>
              <a:t>Central domain: vertical differentiation</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24</a:t>
            </a:fld>
            <a:endParaRPr lang="en-GB"/>
          </a:p>
        </p:txBody>
      </p:sp>
      <p:pic>
        <p:nvPicPr>
          <p:cNvPr id="10242" name="Picture 2" descr="H:\Desktop\MYRTE\Deliverable\Figure4D3.5\Geom_CentralVerticalSection.png"/>
          <p:cNvPicPr>
            <a:picLocks noChangeAspect="1" noChangeArrowheads="1"/>
          </p:cNvPicPr>
          <p:nvPr/>
        </p:nvPicPr>
        <p:blipFill rotWithShape="1">
          <a:blip r:embed="rId7">
            <a:extLst>
              <a:ext uri="{28A0092B-C50C-407E-A947-70E740481C1C}">
                <a14:useLocalDpi xmlns:a14="http://schemas.microsoft.com/office/drawing/2010/main" val="0"/>
              </a:ext>
            </a:extLst>
          </a:blip>
          <a:srcRect l="49778" r="32259"/>
          <a:stretch/>
        </p:blipFill>
        <p:spPr bwMode="auto">
          <a:xfrm>
            <a:off x="6904126" y="1352550"/>
            <a:ext cx="1371600" cy="500921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2 7"/>
          <p:cNvCxnSpPr/>
          <p:nvPr/>
        </p:nvCxnSpPr>
        <p:spPr>
          <a:xfrm>
            <a:off x="5867400" y="2343151"/>
            <a:ext cx="9334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V="1">
            <a:off x="5867400" y="3162300"/>
            <a:ext cx="933450" cy="4474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5867400" y="3781426"/>
            <a:ext cx="933450" cy="1004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5867400" y="4786081"/>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543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Central domain: overall differentiation</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25</a:t>
            </a:fld>
            <a:endParaRPr lang="en-GB"/>
          </a:p>
        </p:txBody>
      </p:sp>
      <p:pic>
        <p:nvPicPr>
          <p:cNvPr id="10242" name="Picture 2" descr="H:\Desktop\MYRTE\Deliverable\Figure4D3.5\Geom_CentralVerticalSection.png"/>
          <p:cNvPicPr>
            <a:picLocks noChangeAspect="1" noChangeArrowheads="1"/>
          </p:cNvPicPr>
          <p:nvPr/>
        </p:nvPicPr>
        <p:blipFill rotWithShape="1">
          <a:blip r:embed="rId2">
            <a:extLst>
              <a:ext uri="{28A0092B-C50C-407E-A947-70E740481C1C}">
                <a14:useLocalDpi xmlns:a14="http://schemas.microsoft.com/office/drawing/2010/main" val="0"/>
              </a:ext>
            </a:extLst>
          </a:blip>
          <a:srcRect l="49778" r="32259"/>
          <a:stretch/>
        </p:blipFill>
        <p:spPr bwMode="auto">
          <a:xfrm>
            <a:off x="6496050" y="810677"/>
            <a:ext cx="1655851" cy="6047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Segnaposto contenuto 5"/>
          <p:cNvGraphicFramePr>
            <a:graphicFrameLocks noGrp="1"/>
          </p:cNvGraphicFramePr>
          <p:nvPr>
            <p:ph idx="1"/>
            <p:extLst>
              <p:ext uri="{D42A27DB-BD31-4B8C-83A1-F6EECF244321}">
                <p14:modId xmlns:p14="http://schemas.microsoft.com/office/powerpoint/2010/main" val="2249671889"/>
              </p:ext>
            </p:extLst>
          </p:nvPr>
        </p:nvGraphicFramePr>
        <p:xfrm>
          <a:off x="356260" y="2364582"/>
          <a:ext cx="5450774" cy="2872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887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US" dirty="0" smtClean="0"/>
              <a:t>ACS Model</a:t>
            </a:r>
            <a:endParaRPr lang="en-US" dirty="0"/>
          </a:p>
        </p:txBody>
      </p:sp>
      <p:sp>
        <p:nvSpPr>
          <p:cNvPr id="5" name="Segnaposto contenuto 4"/>
          <p:cNvSpPr>
            <a:spLocks noGrp="1"/>
          </p:cNvSpPr>
          <p:nvPr>
            <p:ph idx="1"/>
          </p:nvPr>
        </p:nvSpPr>
        <p:spPr>
          <a:xfrm>
            <a:off x="262891" y="1106902"/>
            <a:ext cx="7886700" cy="596815"/>
          </a:xfrm>
        </p:spPr>
        <p:txBody>
          <a:bodyPr>
            <a:normAutofit/>
          </a:bodyPr>
          <a:lstStyle/>
          <a:p>
            <a:pPr marL="0" indent="0">
              <a:buNone/>
            </a:pPr>
            <a:r>
              <a:rPr lang="en-US" sz="2200" b="1" u="sng" dirty="0" smtClean="0"/>
              <a:t>Adherence to the current design</a:t>
            </a:r>
            <a:endParaRPr lang="en-US" sz="2200" dirty="0" smtClean="0"/>
          </a:p>
        </p:txBody>
      </p:sp>
      <p:sp>
        <p:nvSpPr>
          <p:cNvPr id="2" name="Segnaposto piè di pagina 1"/>
          <p:cNvSpPr>
            <a:spLocks noGrp="1"/>
          </p:cNvSpPr>
          <p:nvPr>
            <p:ph type="ftr" sz="quarter" idx="11"/>
          </p:nvPr>
        </p:nvSpPr>
        <p:spPr/>
        <p:txBody>
          <a:bodyPr/>
          <a:lstStyle/>
          <a:p>
            <a:r>
              <a:rPr lang="en-US" smtClean="0"/>
              <a:t>NRG Petten, Thursday March 9t,h 2017</a:t>
            </a:r>
            <a:endParaRPr lang="en-GB" dirty="0"/>
          </a:p>
        </p:txBody>
      </p:sp>
      <p:sp>
        <p:nvSpPr>
          <p:cNvPr id="3" name="Segnaposto numero diapositiva 2"/>
          <p:cNvSpPr>
            <a:spLocks noGrp="1"/>
          </p:cNvSpPr>
          <p:nvPr>
            <p:ph type="sldNum" sz="quarter" idx="12"/>
          </p:nvPr>
        </p:nvSpPr>
        <p:spPr/>
        <p:txBody>
          <a:bodyPr/>
          <a:lstStyle/>
          <a:p>
            <a:fld id="{DF65F510-B44D-4A49-B906-A9FF7F026B1F}" type="slidenum">
              <a:rPr lang="en-GB" smtClean="0"/>
              <a:t>26</a:t>
            </a:fld>
            <a:endParaRPr lang="en-GB"/>
          </a:p>
        </p:txBody>
      </p:sp>
      <p:graphicFrame>
        <p:nvGraphicFramePr>
          <p:cNvPr id="7" name="Diagramma 6"/>
          <p:cNvGraphicFramePr/>
          <p:nvPr>
            <p:extLst>
              <p:ext uri="{D42A27DB-BD31-4B8C-83A1-F6EECF244321}">
                <p14:modId xmlns:p14="http://schemas.microsoft.com/office/powerpoint/2010/main" val="4115775343"/>
              </p:ext>
            </p:extLst>
          </p:nvPr>
        </p:nvGraphicFramePr>
        <p:xfrm>
          <a:off x="2899410" y="1724025"/>
          <a:ext cx="2192354" cy="4169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p:cNvPicPr>
            <a:picLocks noChangeAspect="1"/>
          </p:cNvPicPr>
          <p:nvPr/>
        </p:nvPicPr>
        <p:blipFill rotWithShape="1">
          <a:blip r:embed="rId7">
            <a:extLst>
              <a:ext uri="{28A0092B-C50C-407E-A947-70E740481C1C}">
                <a14:useLocalDpi xmlns:a14="http://schemas.microsoft.com/office/drawing/2010/main" val="0"/>
              </a:ext>
            </a:extLst>
          </a:blip>
          <a:srcRect l="24448" r="33352"/>
          <a:stretch/>
        </p:blipFill>
        <p:spPr>
          <a:xfrm>
            <a:off x="5982100" y="1039529"/>
            <a:ext cx="2894381" cy="5712594"/>
          </a:xfrm>
          <a:prstGeom prst="rect">
            <a:avLst/>
          </a:prstGeom>
        </p:spPr>
      </p:pic>
      <p:cxnSp>
        <p:nvCxnSpPr>
          <p:cNvPr id="15" name="Connettore 2 14"/>
          <p:cNvCxnSpPr/>
          <p:nvPr/>
        </p:nvCxnSpPr>
        <p:spPr>
          <a:xfrm>
            <a:off x="5110212" y="2375835"/>
            <a:ext cx="2176914"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p:nvPicPr>
        <p:blipFill rotWithShape="1">
          <a:blip r:embed="rId8">
            <a:extLst>
              <a:ext uri="{28A0092B-C50C-407E-A947-70E740481C1C}">
                <a14:useLocalDpi xmlns:a14="http://schemas.microsoft.com/office/drawing/2010/main" val="0"/>
              </a:ext>
            </a:extLst>
          </a:blip>
          <a:srcRect l="54421" r="34475"/>
          <a:stretch/>
        </p:blipFill>
        <p:spPr>
          <a:xfrm>
            <a:off x="746760" y="1799924"/>
            <a:ext cx="545766" cy="4093247"/>
          </a:xfrm>
          <a:prstGeom prst="rect">
            <a:avLst/>
          </a:prstGeom>
        </p:spPr>
      </p:pic>
      <p:cxnSp>
        <p:nvCxnSpPr>
          <p:cNvPr id="13" name="Connettore 2 12"/>
          <p:cNvCxnSpPr/>
          <p:nvPr/>
        </p:nvCxnSpPr>
        <p:spPr>
          <a:xfrm flipV="1">
            <a:off x="5091764" y="3455469"/>
            <a:ext cx="2195362" cy="1"/>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5091764" y="4410075"/>
            <a:ext cx="2105526" cy="10678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5110212" y="5305425"/>
            <a:ext cx="2176914" cy="91440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H="1">
            <a:off x="1181100" y="2293421"/>
            <a:ext cx="1628775" cy="402154"/>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a:off x="1195387" y="3254393"/>
            <a:ext cx="1628775" cy="402154"/>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H="1">
            <a:off x="1204912" y="4516855"/>
            <a:ext cx="1628775" cy="402154"/>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200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Steady-state configuration</a:t>
            </a:r>
            <a:endParaRPr lang="en-US" dirty="0"/>
          </a:p>
        </p:txBody>
      </p:sp>
      <p:sp>
        <p:nvSpPr>
          <p:cNvPr id="3" name="Segnaposto contenuto 2"/>
          <p:cNvSpPr>
            <a:spLocks noGrp="1"/>
          </p:cNvSpPr>
          <p:nvPr>
            <p:ph idx="1"/>
          </p:nvPr>
        </p:nvSpPr>
        <p:spPr>
          <a:xfrm>
            <a:off x="647700" y="1243014"/>
            <a:ext cx="7886700" cy="747711"/>
          </a:xfrm>
        </p:spPr>
        <p:txBody>
          <a:bodyPr/>
          <a:lstStyle/>
          <a:p>
            <a:pPr marL="0" indent="0">
              <a:buNone/>
            </a:pPr>
            <a:r>
              <a:rPr lang="en-US" dirty="0" smtClean="0"/>
              <a:t>Simulation run for a sufficient time to have constant mass flow rates and almost constant temperatures at critical positions.         </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27</a:t>
            </a:fld>
            <a:endParaRPr lang="en-GB"/>
          </a:p>
        </p:txBody>
      </p:sp>
      <p:graphicFrame>
        <p:nvGraphicFramePr>
          <p:cNvPr id="7" name="Diagramma 6"/>
          <p:cNvGraphicFramePr/>
          <p:nvPr>
            <p:extLst>
              <p:ext uri="{D42A27DB-BD31-4B8C-83A1-F6EECF244321}">
                <p14:modId xmlns:p14="http://schemas.microsoft.com/office/powerpoint/2010/main" val="3401479923"/>
              </p:ext>
            </p:extLst>
          </p:nvPr>
        </p:nvGraphicFramePr>
        <p:xfrm>
          <a:off x="742949" y="2266951"/>
          <a:ext cx="4238625" cy="3318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H:\Desktop\MYRTE\Deliverable\Figure4D3.5\Vvel_Iter_29000Swirl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 r="25333"/>
          <a:stretch/>
        </p:blipFill>
        <p:spPr bwMode="auto">
          <a:xfrm>
            <a:off x="5113020" y="2066924"/>
            <a:ext cx="370713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045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Steady-state configuration: mass flows</a:t>
            </a:r>
            <a:endParaRPr lang="en-US" dirty="0"/>
          </a:p>
        </p:txBody>
      </p:sp>
      <p:sp>
        <p:nvSpPr>
          <p:cNvPr id="3" name="Segnaposto contenuto 2"/>
          <p:cNvSpPr>
            <a:spLocks noGrp="1"/>
          </p:cNvSpPr>
          <p:nvPr>
            <p:ph idx="1"/>
          </p:nvPr>
        </p:nvSpPr>
        <p:spPr>
          <a:xfrm>
            <a:off x="647700" y="1243015"/>
            <a:ext cx="4895850" cy="528636"/>
          </a:xfrm>
        </p:spPr>
        <p:txBody>
          <a:bodyPr>
            <a:normAutofit/>
          </a:bodyPr>
          <a:lstStyle/>
          <a:p>
            <a:pPr marL="0" indent="0">
              <a:buNone/>
            </a:pPr>
            <a:r>
              <a:rPr lang="en-US" dirty="0" smtClean="0"/>
              <a:t>Main core mass flows as from design         </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28</a:t>
            </a:fld>
            <a:endParaRPr lang="en-GB"/>
          </a:p>
        </p:txBody>
      </p:sp>
      <p:graphicFrame>
        <p:nvGraphicFramePr>
          <p:cNvPr id="6" name="Tabella 5"/>
          <p:cNvGraphicFramePr>
            <a:graphicFrameLocks noGrp="1"/>
          </p:cNvGraphicFramePr>
          <p:nvPr>
            <p:extLst>
              <p:ext uri="{D42A27DB-BD31-4B8C-83A1-F6EECF244321}">
                <p14:modId xmlns:p14="http://schemas.microsoft.com/office/powerpoint/2010/main" val="1297951819"/>
              </p:ext>
            </p:extLst>
          </p:nvPr>
        </p:nvGraphicFramePr>
        <p:xfrm>
          <a:off x="514349" y="1749901"/>
          <a:ext cx="7534276" cy="1518550"/>
        </p:xfrm>
        <a:graphic>
          <a:graphicData uri="http://schemas.openxmlformats.org/drawingml/2006/table">
            <a:tbl>
              <a:tblPr firstRow="1" firstCol="1" bandRow="1">
                <a:tableStyleId>{5C22544A-7EE6-4342-B048-85BDC9FD1C3A}</a:tableStyleId>
              </a:tblPr>
              <a:tblGrid>
                <a:gridCol w="1123951"/>
                <a:gridCol w="828675"/>
                <a:gridCol w="871175"/>
                <a:gridCol w="942095"/>
                <a:gridCol w="942095"/>
                <a:gridCol w="942095"/>
                <a:gridCol w="942095"/>
                <a:gridCol w="942095"/>
              </a:tblGrid>
              <a:tr h="301166">
                <a:tc>
                  <a:txBody>
                    <a:bodyPr/>
                    <a:lstStyle/>
                    <a:p>
                      <a:pPr marL="0" marR="0">
                        <a:spcBef>
                          <a:spcPts val="0"/>
                        </a:spcBef>
                        <a:spcAft>
                          <a:spcPts val="0"/>
                        </a:spcAft>
                      </a:pPr>
                      <a:r>
                        <a:rPr lang="en-US" sz="1400" dirty="0">
                          <a:effectLst/>
                        </a:rPr>
                        <a:t>Position</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CR</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Inter-Wrapper</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Inner Dummies</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Outer Dummies</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SR</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FAs</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Total Core</a:t>
                      </a:r>
                      <a:endParaRPr lang="en-US" sz="1400">
                        <a:effectLst/>
                        <a:latin typeface="Calibri"/>
                        <a:ea typeface="Calibri"/>
                        <a:cs typeface="Times New Roman"/>
                      </a:endParaRPr>
                    </a:p>
                  </a:txBody>
                  <a:tcPr marL="68580" marR="68580" marT="0" marB="0"/>
                </a:tc>
              </a:tr>
              <a:tr h="451750">
                <a:tc>
                  <a:txBody>
                    <a:bodyPr/>
                    <a:lstStyle/>
                    <a:p>
                      <a:pPr marL="0" marR="0">
                        <a:spcBef>
                          <a:spcPts val="0"/>
                        </a:spcBef>
                        <a:spcAft>
                          <a:spcPts val="0"/>
                        </a:spcAft>
                      </a:pPr>
                      <a:r>
                        <a:rPr lang="en-US" sz="1400">
                          <a:effectLst/>
                        </a:rPr>
                        <a:t>Design mass flow [kg/s]</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258</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400</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solidFill>
                            <a:srgbClr val="00B050"/>
                          </a:solidFill>
                          <a:effectLst/>
                        </a:rPr>
                        <a:t>1714</a:t>
                      </a:r>
                      <a:endParaRPr lang="en-US" sz="1400" dirty="0">
                        <a:solidFill>
                          <a:srgbClr val="00B050"/>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2166</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19</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solidFill>
                            <a:srgbClr val="00B050"/>
                          </a:solidFill>
                          <a:effectLst/>
                        </a:rPr>
                        <a:t>4926</a:t>
                      </a:r>
                      <a:endParaRPr lang="en-US" sz="1400" dirty="0">
                        <a:solidFill>
                          <a:srgbClr val="00B050"/>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9483</a:t>
                      </a:r>
                      <a:endParaRPr lang="en-US" sz="1400" dirty="0">
                        <a:effectLst/>
                        <a:latin typeface="Calibri"/>
                        <a:ea typeface="Calibri"/>
                        <a:cs typeface="Times New Roman"/>
                      </a:endParaRPr>
                    </a:p>
                  </a:txBody>
                  <a:tcPr marL="68580" marR="68580" marT="0" marB="0"/>
                </a:tc>
              </a:tr>
              <a:tr h="602333">
                <a:tc>
                  <a:txBody>
                    <a:bodyPr/>
                    <a:lstStyle/>
                    <a:p>
                      <a:pPr marL="0" marR="0">
                        <a:spcBef>
                          <a:spcPts val="0"/>
                        </a:spcBef>
                        <a:spcAft>
                          <a:spcPts val="0"/>
                        </a:spcAft>
                      </a:pPr>
                      <a:r>
                        <a:rPr lang="en-US" sz="1400">
                          <a:effectLst/>
                        </a:rPr>
                        <a:t>Simulation mass flow [kg/s]</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280</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412</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solidFill>
                            <a:srgbClr val="00B050"/>
                          </a:solidFill>
                          <a:effectLst/>
                        </a:rPr>
                        <a:t>1719</a:t>
                      </a:r>
                      <a:endParaRPr lang="en-US" sz="1400" dirty="0">
                        <a:solidFill>
                          <a:srgbClr val="00B050"/>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1777</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46</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solidFill>
                            <a:srgbClr val="00B050"/>
                          </a:solidFill>
                          <a:effectLst/>
                        </a:rPr>
                        <a:t>4947</a:t>
                      </a:r>
                      <a:endParaRPr lang="en-US" sz="1400" dirty="0">
                        <a:solidFill>
                          <a:srgbClr val="00B050"/>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9181</a:t>
                      </a:r>
                      <a:endParaRPr lang="en-US" sz="1400" dirty="0">
                        <a:effectLst/>
                        <a:latin typeface="Calibri"/>
                        <a:ea typeface="Calibri"/>
                        <a:cs typeface="Times New Roman"/>
                      </a:endParaRPr>
                    </a:p>
                  </a:txBody>
                  <a:tcPr marL="68580" marR="68580" marT="0" marB="0"/>
                </a:tc>
              </a:tr>
            </a:tbl>
          </a:graphicData>
        </a:graphic>
      </p:graphicFrame>
      <p:graphicFrame>
        <p:nvGraphicFramePr>
          <p:cNvPr id="9" name="Tabella 8"/>
          <p:cNvGraphicFramePr>
            <a:graphicFrameLocks noGrp="1"/>
          </p:cNvGraphicFramePr>
          <p:nvPr>
            <p:extLst>
              <p:ext uri="{D42A27DB-BD31-4B8C-83A1-F6EECF244321}">
                <p14:modId xmlns:p14="http://schemas.microsoft.com/office/powerpoint/2010/main" val="4197638712"/>
              </p:ext>
            </p:extLst>
          </p:nvPr>
        </p:nvGraphicFramePr>
        <p:xfrm>
          <a:off x="523875" y="3908266"/>
          <a:ext cx="7448551" cy="1066800"/>
        </p:xfrm>
        <a:graphic>
          <a:graphicData uri="http://schemas.openxmlformats.org/drawingml/2006/table">
            <a:tbl>
              <a:tblPr firstRow="1" firstCol="1" bandRow="1">
                <a:tableStyleId>{5C22544A-7EE6-4342-B048-85BDC9FD1C3A}</a:tableStyleId>
              </a:tblPr>
              <a:tblGrid>
                <a:gridCol w="1411803"/>
                <a:gridCol w="767942"/>
                <a:gridCol w="1056375"/>
                <a:gridCol w="1057193"/>
                <a:gridCol w="1057193"/>
                <a:gridCol w="1057193"/>
                <a:gridCol w="1040852"/>
              </a:tblGrid>
              <a:tr h="0">
                <a:tc>
                  <a:txBody>
                    <a:bodyPr/>
                    <a:lstStyle/>
                    <a:p>
                      <a:pPr marL="0" marR="0">
                        <a:spcBef>
                          <a:spcPts val="0"/>
                        </a:spcBef>
                        <a:spcAft>
                          <a:spcPts val="0"/>
                        </a:spcAft>
                      </a:pPr>
                      <a:r>
                        <a:rPr lang="en-US" sz="1400" dirty="0">
                          <a:effectLst/>
                        </a:rPr>
                        <a:t>FA ring/number</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1/6</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2/6</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3/18</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4/15</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5/24</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Total</a:t>
                      </a:r>
                      <a:endParaRPr lang="en-US" sz="14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a:effectLst/>
                        </a:rPr>
                        <a:t>Total mass flow [kg/s]</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426</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428</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1288</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1078</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1726</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4947</a:t>
                      </a:r>
                      <a:endParaRPr lang="en-US" sz="14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a:effectLst/>
                        </a:rPr>
                        <a:t>Single FA mass flow [kg/s]</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71.1</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71.4</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71.6</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71.9</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71.9</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 </a:t>
                      </a:r>
                      <a:endParaRPr lang="en-US" sz="1400" dirty="0">
                        <a:effectLst/>
                        <a:latin typeface="Calibri"/>
                        <a:ea typeface="Calibri"/>
                        <a:cs typeface="Times New Roman"/>
                      </a:endParaRPr>
                    </a:p>
                  </a:txBody>
                  <a:tcPr marL="68580" marR="68580" marT="0" marB="0"/>
                </a:tc>
              </a:tr>
            </a:tbl>
          </a:graphicData>
        </a:graphic>
      </p:graphicFrame>
      <p:sp>
        <p:nvSpPr>
          <p:cNvPr id="10" name="Segnaposto contenuto 2"/>
          <p:cNvSpPr txBox="1">
            <a:spLocks/>
          </p:cNvSpPr>
          <p:nvPr/>
        </p:nvSpPr>
        <p:spPr>
          <a:xfrm>
            <a:off x="628650" y="3452815"/>
            <a:ext cx="4895850" cy="3857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Same mass flow for each FA</a:t>
            </a:r>
            <a:endParaRPr lang="en-US" dirty="0"/>
          </a:p>
        </p:txBody>
      </p:sp>
      <p:sp>
        <p:nvSpPr>
          <p:cNvPr id="11" name="Segnaposto contenuto 2"/>
          <p:cNvSpPr txBox="1">
            <a:spLocks/>
          </p:cNvSpPr>
          <p:nvPr/>
        </p:nvSpPr>
        <p:spPr>
          <a:xfrm>
            <a:off x="714375" y="5036345"/>
            <a:ext cx="4895850" cy="3857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Balance changed due to bypass</a:t>
            </a:r>
            <a:endParaRPr lang="en-US" dirty="0"/>
          </a:p>
        </p:txBody>
      </p:sp>
      <p:graphicFrame>
        <p:nvGraphicFramePr>
          <p:cNvPr id="12" name="Tabella 11"/>
          <p:cNvGraphicFramePr>
            <a:graphicFrameLocks noGrp="1"/>
          </p:cNvGraphicFramePr>
          <p:nvPr>
            <p:extLst>
              <p:ext uri="{D42A27DB-BD31-4B8C-83A1-F6EECF244321}">
                <p14:modId xmlns:p14="http://schemas.microsoft.com/office/powerpoint/2010/main" val="176669858"/>
              </p:ext>
            </p:extLst>
          </p:nvPr>
        </p:nvGraphicFramePr>
        <p:xfrm>
          <a:off x="2628901" y="5638800"/>
          <a:ext cx="3429000" cy="853440"/>
        </p:xfrm>
        <a:graphic>
          <a:graphicData uri="http://schemas.openxmlformats.org/drawingml/2006/table">
            <a:tbl>
              <a:tblPr firstRow="1" firstCol="1" bandRow="1">
                <a:tableStyleId>{5C22544A-7EE6-4342-B048-85BDC9FD1C3A}</a:tableStyleId>
              </a:tblPr>
              <a:tblGrid>
                <a:gridCol w="1084334"/>
                <a:gridCol w="1263875"/>
                <a:gridCol w="1080791"/>
              </a:tblGrid>
              <a:tr h="295275">
                <a:tc>
                  <a:txBody>
                    <a:bodyPr/>
                    <a:lstStyle/>
                    <a:p>
                      <a:pPr marL="0" marR="0">
                        <a:spcBef>
                          <a:spcPts val="0"/>
                        </a:spcBef>
                        <a:spcAft>
                          <a:spcPts val="0"/>
                        </a:spcAft>
                      </a:pPr>
                      <a:r>
                        <a:rPr lang="en-US" sz="1400" dirty="0">
                          <a:effectLst/>
                        </a:rPr>
                        <a:t> </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Heat Exchanger</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RVACS</a:t>
                      </a:r>
                      <a:endParaRPr lang="en-US" sz="14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a:effectLst/>
                        </a:rPr>
                        <a:t>Heat Sink [MW]</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101.3</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0.52</a:t>
                      </a:r>
                      <a:endParaRPr lang="en-US" sz="14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4192876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Steady-state: velocity maps</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29</a:t>
            </a:fld>
            <a:endParaRPr lang="en-GB"/>
          </a:p>
        </p:txBody>
      </p:sp>
      <p:pic>
        <p:nvPicPr>
          <p:cNvPr id="6146" name="Picture 2" descr="H:\Desktop\MYRTE\Deliverable\Figure4D3.5\Vvel_Iter_29000Swirl2.png"/>
          <p:cNvPicPr>
            <a:picLocks noChangeAspect="1" noChangeArrowheads="1"/>
          </p:cNvPicPr>
          <p:nvPr/>
        </p:nvPicPr>
        <p:blipFill rotWithShape="1">
          <a:blip r:embed="rId2">
            <a:extLst>
              <a:ext uri="{28A0092B-C50C-407E-A947-70E740481C1C}">
                <a14:useLocalDpi xmlns:a14="http://schemas.microsoft.com/office/drawing/2010/main" val="0"/>
              </a:ext>
            </a:extLst>
          </a:blip>
          <a:srcRect l="4" r="25333"/>
          <a:stretch/>
        </p:blipFill>
        <p:spPr bwMode="auto">
          <a:xfrm>
            <a:off x="142875" y="1381125"/>
            <a:ext cx="4347209" cy="46577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Desktop\MYRTE\Deliverable\Figure4D3.5\VvelNominalYZ4CoreB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143" y="1171574"/>
            <a:ext cx="4298593" cy="254583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Desktop\MYRTE\Deliverable\Figure4D3.5\VVelPP_LowerPlenumWithSwirAndResistanc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0075" y="3910012"/>
            <a:ext cx="4579779" cy="280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482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a:t>
            </a:fld>
            <a:endParaRPr lang="en-GB"/>
          </a:p>
        </p:txBody>
      </p:sp>
      <p:sp>
        <p:nvSpPr>
          <p:cNvPr id="6" name="Titolo 5"/>
          <p:cNvSpPr>
            <a:spLocks noGrp="1"/>
          </p:cNvSpPr>
          <p:nvPr>
            <p:ph type="title"/>
          </p:nvPr>
        </p:nvSpPr>
        <p:spPr/>
        <p:txBody>
          <a:bodyPr/>
          <a:lstStyle/>
          <a:p>
            <a:pPr algn="ctr"/>
            <a:r>
              <a:rPr lang="en-US" dirty="0" smtClean="0"/>
              <a:t>Summary</a:t>
            </a:r>
            <a:endParaRPr lang="en-US" dirty="0"/>
          </a:p>
        </p:txBody>
      </p:sp>
      <p:graphicFrame>
        <p:nvGraphicFramePr>
          <p:cNvPr id="9" name="Diagramma 8"/>
          <p:cNvGraphicFramePr/>
          <p:nvPr>
            <p:extLst>
              <p:ext uri="{D42A27DB-BD31-4B8C-83A1-F6EECF244321}">
                <p14:modId xmlns:p14="http://schemas.microsoft.com/office/powerpoint/2010/main" val="936696207"/>
              </p:ext>
            </p:extLst>
          </p:nvPr>
        </p:nvGraphicFramePr>
        <p:xfrm>
          <a:off x="668407" y="1192695"/>
          <a:ext cx="7886700" cy="443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ma 10"/>
          <p:cNvGraphicFramePr/>
          <p:nvPr>
            <p:extLst>
              <p:ext uri="{D42A27DB-BD31-4B8C-83A1-F6EECF244321}">
                <p14:modId xmlns:p14="http://schemas.microsoft.com/office/powerpoint/2010/main" val="2812625496"/>
              </p:ext>
            </p:extLst>
          </p:nvPr>
        </p:nvGraphicFramePr>
        <p:xfrm>
          <a:off x="3673503" y="5645426"/>
          <a:ext cx="1855893" cy="5724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62524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Steady-state: velocity maps</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30</a:t>
            </a:fld>
            <a:endParaRPr lang="en-GB"/>
          </a:p>
        </p:txBody>
      </p:sp>
      <p:pic>
        <p:nvPicPr>
          <p:cNvPr id="7170" name="Picture 2" descr="H:\Desktop\MYRTE\Deliverable\Figure4D3.5\MYRRHA2017TR2_000s0_RadialVelocityBarrel.png"/>
          <p:cNvPicPr>
            <a:picLocks noChangeAspect="1" noChangeArrowheads="1"/>
          </p:cNvPicPr>
          <p:nvPr/>
        </p:nvPicPr>
        <p:blipFill rotWithShape="1">
          <a:blip r:embed="rId2">
            <a:extLst>
              <a:ext uri="{28A0092B-C50C-407E-A947-70E740481C1C}">
                <a14:useLocalDpi xmlns:a14="http://schemas.microsoft.com/office/drawing/2010/main" val="0"/>
              </a:ext>
            </a:extLst>
          </a:blip>
          <a:srcRect r="15852"/>
          <a:stretch/>
        </p:blipFill>
        <p:spPr bwMode="auto">
          <a:xfrm>
            <a:off x="295275" y="1485900"/>
            <a:ext cx="5656238" cy="437799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172200" y="3324225"/>
            <a:ext cx="2790825" cy="1200329"/>
          </a:xfrm>
          <a:prstGeom prst="rect">
            <a:avLst/>
          </a:prstGeom>
          <a:noFill/>
        </p:spPr>
        <p:txBody>
          <a:bodyPr wrap="square" rtlCol="0">
            <a:spAutoFit/>
          </a:bodyPr>
          <a:lstStyle/>
          <a:p>
            <a:r>
              <a:rPr lang="en-US" dirty="0" smtClean="0"/>
              <a:t>Strong tangential component near the shafts</a:t>
            </a:r>
          </a:p>
          <a:p>
            <a:r>
              <a:rPr lang="en-US" dirty="0" smtClean="0"/>
              <a:t>Room for other hole columns </a:t>
            </a:r>
            <a:endParaRPr lang="en-US" dirty="0"/>
          </a:p>
        </p:txBody>
      </p:sp>
      <p:cxnSp>
        <p:nvCxnSpPr>
          <p:cNvPr id="7" name="Connettore 4 6"/>
          <p:cNvCxnSpPr/>
          <p:nvPr/>
        </p:nvCxnSpPr>
        <p:spPr>
          <a:xfrm rot="16200000" flipV="1">
            <a:off x="5460976" y="2366153"/>
            <a:ext cx="981074" cy="65883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4 11"/>
          <p:cNvCxnSpPr/>
          <p:nvPr/>
        </p:nvCxnSpPr>
        <p:spPr>
          <a:xfrm rot="10800000" flipV="1">
            <a:off x="5781676" y="4534079"/>
            <a:ext cx="733425" cy="44767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6284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Steady-state: heat source/sink</a:t>
            </a:r>
            <a:endParaRPr lang="en-US" dirty="0"/>
          </a:p>
        </p:txBody>
      </p:sp>
      <p:sp>
        <p:nvSpPr>
          <p:cNvPr id="3" name="Segnaposto contenuto 2"/>
          <p:cNvSpPr>
            <a:spLocks noGrp="1"/>
          </p:cNvSpPr>
          <p:nvPr>
            <p:ph idx="1"/>
          </p:nvPr>
        </p:nvSpPr>
        <p:spPr>
          <a:xfrm>
            <a:off x="647700" y="1243015"/>
            <a:ext cx="4895850" cy="528636"/>
          </a:xfrm>
        </p:spPr>
        <p:txBody>
          <a:bodyPr>
            <a:normAutofit/>
          </a:bodyPr>
          <a:lstStyle/>
          <a:p>
            <a:pPr marL="0" indent="0">
              <a:buNone/>
            </a:pPr>
            <a:r>
              <a:rPr lang="en-US" dirty="0" smtClean="0"/>
              <a:t>Heat sources</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31</a:t>
            </a:fld>
            <a:endParaRPr lang="en-GB"/>
          </a:p>
        </p:txBody>
      </p:sp>
      <p:graphicFrame>
        <p:nvGraphicFramePr>
          <p:cNvPr id="8" name="Tabella 7"/>
          <p:cNvGraphicFramePr>
            <a:graphicFrameLocks noGrp="1"/>
          </p:cNvGraphicFramePr>
          <p:nvPr>
            <p:extLst>
              <p:ext uri="{D42A27DB-BD31-4B8C-83A1-F6EECF244321}">
                <p14:modId xmlns:p14="http://schemas.microsoft.com/office/powerpoint/2010/main" val="1933786466"/>
              </p:ext>
            </p:extLst>
          </p:nvPr>
        </p:nvGraphicFramePr>
        <p:xfrm>
          <a:off x="523874" y="5429250"/>
          <a:ext cx="7543800" cy="670560"/>
        </p:xfrm>
        <a:graphic>
          <a:graphicData uri="http://schemas.openxmlformats.org/drawingml/2006/table">
            <a:tbl>
              <a:tblPr firstRow="1" firstCol="1" bandRow="1">
                <a:tableStyleId>{5C22544A-7EE6-4342-B048-85BDC9FD1C3A}</a:tableStyleId>
              </a:tblPr>
              <a:tblGrid>
                <a:gridCol w="1797282"/>
                <a:gridCol w="1123302"/>
                <a:gridCol w="1301158"/>
                <a:gridCol w="1383324"/>
                <a:gridCol w="969367"/>
                <a:gridCol w="969367"/>
              </a:tblGrid>
              <a:tr h="457200">
                <a:tc>
                  <a:txBody>
                    <a:bodyPr/>
                    <a:lstStyle/>
                    <a:p>
                      <a:pPr marL="0" marR="0">
                        <a:spcBef>
                          <a:spcPts val="0"/>
                        </a:spcBef>
                        <a:spcAft>
                          <a:spcPts val="0"/>
                        </a:spcAft>
                      </a:pPr>
                      <a:r>
                        <a:rPr lang="en-US" sz="1100" dirty="0">
                          <a:effectLst/>
                        </a:rPr>
                        <a:t>Position</a:t>
                      </a:r>
                      <a:endParaRPr lang="en-US" sz="11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dirty="0">
                          <a:effectLst/>
                        </a:rPr>
                        <a:t>Bypass Barrel</a:t>
                      </a:r>
                      <a:endParaRPr lang="en-US" sz="11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dirty="0">
                          <a:effectLst/>
                        </a:rPr>
                        <a:t>Bypass Cold Ring</a:t>
                      </a:r>
                      <a:endParaRPr lang="en-US" sz="11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dirty="0">
                          <a:effectLst/>
                        </a:rPr>
                        <a:t>Bypass IVFH</a:t>
                      </a:r>
                      <a:endParaRPr lang="en-US" sz="11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a:effectLst/>
                        </a:rPr>
                        <a:t>Total Bypass</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a:effectLst/>
                        </a:rPr>
                        <a:t>Primary pumps</a:t>
                      </a:r>
                      <a:endParaRPr lang="en-US" sz="11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100">
                          <a:effectLst/>
                        </a:rPr>
                        <a:t>Simulation mass flow [kg/s]</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192</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83</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83</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358</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9538</a:t>
                      </a:r>
                      <a:endParaRPr lang="en-US" sz="1400" dirty="0">
                        <a:effectLst/>
                        <a:latin typeface="Calibri"/>
                        <a:ea typeface="Calibri"/>
                        <a:cs typeface="Times New Roman"/>
                      </a:endParaRPr>
                    </a:p>
                  </a:txBody>
                  <a:tcPr marL="68580" marR="68580" marT="0" marB="0"/>
                </a:tc>
              </a:tr>
            </a:tbl>
          </a:graphicData>
        </a:graphic>
      </p:graphicFrame>
      <p:sp>
        <p:nvSpPr>
          <p:cNvPr id="10" name="Segnaposto contenuto 2"/>
          <p:cNvSpPr txBox="1">
            <a:spLocks/>
          </p:cNvSpPr>
          <p:nvPr/>
        </p:nvSpPr>
        <p:spPr>
          <a:xfrm>
            <a:off x="561975" y="3259935"/>
            <a:ext cx="4895850" cy="3857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Heat source for each FA</a:t>
            </a:r>
            <a:endParaRPr lang="en-US" dirty="0"/>
          </a:p>
        </p:txBody>
      </p:sp>
      <p:sp>
        <p:nvSpPr>
          <p:cNvPr id="11" name="Segnaposto contenuto 2"/>
          <p:cNvSpPr txBox="1">
            <a:spLocks/>
          </p:cNvSpPr>
          <p:nvPr/>
        </p:nvSpPr>
        <p:spPr>
          <a:xfrm>
            <a:off x="714375" y="5036345"/>
            <a:ext cx="4895850" cy="3857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Balance changed due to bypass</a:t>
            </a:r>
            <a:endParaRPr lang="en-US" dirty="0"/>
          </a:p>
        </p:txBody>
      </p:sp>
      <p:graphicFrame>
        <p:nvGraphicFramePr>
          <p:cNvPr id="7" name="Tabella 6"/>
          <p:cNvGraphicFramePr>
            <a:graphicFrameLocks noGrp="1"/>
          </p:cNvGraphicFramePr>
          <p:nvPr>
            <p:extLst>
              <p:ext uri="{D42A27DB-BD31-4B8C-83A1-F6EECF244321}">
                <p14:modId xmlns:p14="http://schemas.microsoft.com/office/powerpoint/2010/main" val="26894571"/>
              </p:ext>
            </p:extLst>
          </p:nvPr>
        </p:nvGraphicFramePr>
        <p:xfrm>
          <a:off x="417489" y="1788473"/>
          <a:ext cx="8013991" cy="975360"/>
        </p:xfrm>
        <a:graphic>
          <a:graphicData uri="http://schemas.openxmlformats.org/drawingml/2006/table">
            <a:tbl>
              <a:tblPr firstRow="1" firstCol="1" bandRow="1">
                <a:tableStyleId>{5C22544A-7EE6-4342-B048-85BDC9FD1C3A}</a:tableStyleId>
              </a:tblPr>
              <a:tblGrid>
                <a:gridCol w="1318760"/>
                <a:gridCol w="770966"/>
                <a:gridCol w="639090"/>
                <a:gridCol w="806061"/>
                <a:gridCol w="526235"/>
                <a:gridCol w="538472"/>
                <a:gridCol w="1076946"/>
                <a:gridCol w="1015755"/>
                <a:gridCol w="611606"/>
                <a:gridCol w="710100"/>
              </a:tblGrid>
              <a:tr h="345361">
                <a:tc>
                  <a:txBody>
                    <a:bodyPr/>
                    <a:lstStyle/>
                    <a:p>
                      <a:pPr marL="0" marR="0">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Polonium</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Pumps</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Fuel Storage</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SR</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CR</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Inner dummies</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Outer dummies</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FAs</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Total</a:t>
                      </a:r>
                      <a:endParaRPr lang="en-US" sz="1600">
                        <a:effectLst/>
                        <a:latin typeface="Calibri"/>
                        <a:ea typeface="Calibri"/>
                        <a:cs typeface="Times New Roman"/>
                      </a:endParaRPr>
                    </a:p>
                  </a:txBody>
                  <a:tcPr marL="68580" marR="68580" marT="0" marB="0"/>
                </a:tc>
              </a:tr>
              <a:tr h="345361">
                <a:tc>
                  <a:txBody>
                    <a:bodyPr/>
                    <a:lstStyle/>
                    <a:p>
                      <a:pPr marL="0" marR="0">
                        <a:spcBef>
                          <a:spcPts val="0"/>
                        </a:spcBef>
                        <a:spcAft>
                          <a:spcPts val="0"/>
                        </a:spcAft>
                      </a:pPr>
                      <a:r>
                        <a:rPr lang="en-US" sz="1600">
                          <a:effectLst/>
                        </a:rPr>
                        <a:t>Heat Source [MW]</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0.59</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1</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2</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0.12</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0.24</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0.1</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0.4</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99.1</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103.55</a:t>
                      </a:r>
                      <a:endParaRPr lang="en-US" sz="1600" dirty="0">
                        <a:effectLst/>
                        <a:latin typeface="Calibri"/>
                        <a:ea typeface="Calibri"/>
                        <a:cs typeface="Times New Roman"/>
                      </a:endParaRPr>
                    </a:p>
                  </a:txBody>
                  <a:tcPr marL="68580" marR="68580" marT="0" marB="0"/>
                </a:tc>
              </a:tr>
            </a:tbl>
          </a:graphicData>
        </a:graphic>
      </p:graphicFrame>
      <p:graphicFrame>
        <p:nvGraphicFramePr>
          <p:cNvPr id="12" name="Tabella 11"/>
          <p:cNvGraphicFramePr>
            <a:graphicFrameLocks noGrp="1"/>
          </p:cNvGraphicFramePr>
          <p:nvPr>
            <p:extLst>
              <p:ext uri="{D42A27DB-BD31-4B8C-83A1-F6EECF244321}">
                <p14:modId xmlns:p14="http://schemas.microsoft.com/office/powerpoint/2010/main" val="122658431"/>
              </p:ext>
            </p:extLst>
          </p:nvPr>
        </p:nvGraphicFramePr>
        <p:xfrm>
          <a:off x="714375" y="3781901"/>
          <a:ext cx="7572375" cy="831850"/>
        </p:xfrm>
        <a:graphic>
          <a:graphicData uri="http://schemas.openxmlformats.org/drawingml/2006/table">
            <a:tbl>
              <a:tblPr firstRow="1" firstCol="1" bandRow="1">
                <a:tableStyleId>{5C22544A-7EE6-4342-B048-85BDC9FD1C3A}</a:tableStyleId>
              </a:tblPr>
              <a:tblGrid>
                <a:gridCol w="2108006"/>
                <a:gridCol w="822272"/>
                <a:gridCol w="897023"/>
                <a:gridCol w="971776"/>
                <a:gridCol w="971776"/>
                <a:gridCol w="745858"/>
                <a:gridCol w="1055664"/>
              </a:tblGrid>
              <a:tr h="405130">
                <a:tc>
                  <a:txBody>
                    <a:bodyPr/>
                    <a:lstStyle/>
                    <a:p>
                      <a:pPr marL="0" marR="0">
                        <a:spcBef>
                          <a:spcPts val="0"/>
                        </a:spcBef>
                        <a:spcAft>
                          <a:spcPts val="0"/>
                        </a:spcAft>
                      </a:pPr>
                      <a:r>
                        <a:rPr lang="en-US" sz="1100">
                          <a:effectLst/>
                        </a:rPr>
                        <a:t>FA ring/number</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a:effectLst/>
                        </a:rPr>
                        <a:t>1/6</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a:effectLst/>
                        </a:rPr>
                        <a:t>2/6</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a:effectLst/>
                        </a:rPr>
                        <a:t>3/18</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a:effectLst/>
                        </a:rPr>
                        <a:t>4/15</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a:effectLst/>
                        </a:rPr>
                        <a:t>5/24</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a:effectLst/>
                        </a:rPr>
                        <a:t>All/69</a:t>
                      </a:r>
                      <a:endParaRPr lang="en-US" sz="11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100">
                          <a:effectLst/>
                        </a:rPr>
                        <a:t>Heat source by ring [MW]</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12.43</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11.74</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30.48</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20.97</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23.56</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99.1</a:t>
                      </a:r>
                      <a:endParaRPr lang="en-US" sz="14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100">
                          <a:effectLst/>
                        </a:rPr>
                        <a:t>Mean heat source by FA</a:t>
                      </a:r>
                      <a:endParaRPr lang="en-US" sz="11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a:effectLst/>
                        </a:rPr>
                        <a:t>2.07</a:t>
                      </a:r>
                      <a:endParaRPr lang="en-US" sz="14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1.96</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1.69</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1.40</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0.98</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a:effectLst/>
                        </a:rPr>
                        <a:t>1.44</a:t>
                      </a:r>
                      <a:endParaRPr lang="en-US" sz="14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055812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Steady-state: Temperatures</a:t>
            </a:r>
            <a:endParaRPr lang="en-US" dirty="0"/>
          </a:p>
        </p:txBody>
      </p:sp>
      <p:sp>
        <p:nvSpPr>
          <p:cNvPr id="3" name="Segnaposto contenuto 2"/>
          <p:cNvSpPr>
            <a:spLocks noGrp="1"/>
          </p:cNvSpPr>
          <p:nvPr>
            <p:ph idx="1"/>
          </p:nvPr>
        </p:nvSpPr>
        <p:spPr>
          <a:xfrm>
            <a:off x="647700" y="1243015"/>
            <a:ext cx="4895850" cy="433385"/>
          </a:xfrm>
        </p:spPr>
        <p:txBody>
          <a:bodyPr>
            <a:normAutofit/>
          </a:bodyPr>
          <a:lstStyle/>
          <a:p>
            <a:pPr marL="0" indent="0">
              <a:buNone/>
            </a:pPr>
            <a:r>
              <a:rPr lang="en-US" dirty="0" smtClean="0"/>
              <a:t>Main core outflow temperatures</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32</a:t>
            </a:fld>
            <a:endParaRPr lang="en-GB"/>
          </a:p>
        </p:txBody>
      </p:sp>
      <p:sp>
        <p:nvSpPr>
          <p:cNvPr id="10" name="Segnaposto contenuto 2"/>
          <p:cNvSpPr txBox="1">
            <a:spLocks/>
          </p:cNvSpPr>
          <p:nvPr/>
        </p:nvSpPr>
        <p:spPr>
          <a:xfrm>
            <a:off x="619372" y="3416387"/>
            <a:ext cx="4895850" cy="3857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Temperatures for each FA ring</a:t>
            </a:r>
            <a:endParaRPr lang="en-US" dirty="0"/>
          </a:p>
        </p:txBody>
      </p:sp>
      <p:graphicFrame>
        <p:nvGraphicFramePr>
          <p:cNvPr id="6" name="Tabella 5"/>
          <p:cNvGraphicFramePr>
            <a:graphicFrameLocks noGrp="1"/>
          </p:cNvGraphicFramePr>
          <p:nvPr>
            <p:extLst>
              <p:ext uri="{D42A27DB-BD31-4B8C-83A1-F6EECF244321}">
                <p14:modId xmlns:p14="http://schemas.microsoft.com/office/powerpoint/2010/main" val="5558985"/>
              </p:ext>
            </p:extLst>
          </p:nvPr>
        </p:nvGraphicFramePr>
        <p:xfrm>
          <a:off x="702499" y="1908681"/>
          <a:ext cx="7477126" cy="975360"/>
        </p:xfrm>
        <a:graphic>
          <a:graphicData uri="http://schemas.openxmlformats.org/drawingml/2006/table">
            <a:tbl>
              <a:tblPr firstRow="1" firstCol="1" bandRow="1">
                <a:tableStyleId>{5C22544A-7EE6-4342-B048-85BDC9FD1C3A}</a:tableStyleId>
              </a:tblPr>
              <a:tblGrid>
                <a:gridCol w="1600202"/>
                <a:gridCol w="681730"/>
                <a:gridCol w="1051908"/>
                <a:gridCol w="1056570"/>
                <a:gridCol w="1267442"/>
                <a:gridCol w="802802"/>
                <a:gridCol w="1016472"/>
              </a:tblGrid>
              <a:tr h="0">
                <a:tc>
                  <a:txBody>
                    <a:bodyPr/>
                    <a:lstStyle/>
                    <a:p>
                      <a:pPr marL="0" marR="0">
                        <a:spcBef>
                          <a:spcPts val="0"/>
                        </a:spcBef>
                        <a:spcAft>
                          <a:spcPts val="0"/>
                        </a:spcAft>
                      </a:pPr>
                      <a:r>
                        <a:rPr lang="en-US" sz="1600" dirty="0">
                          <a:effectLst/>
                        </a:rPr>
                        <a:t>Position</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CR</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Inter-Wrapper</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Inner Dummies</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Outer Dummies</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SR</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FAs</a:t>
                      </a:r>
                      <a:endParaRPr lang="en-US" sz="16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600" dirty="0">
                          <a:effectLst/>
                        </a:rPr>
                        <a:t>Outflow temperature [C]</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276</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270</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270</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272</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288</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408</a:t>
                      </a:r>
                      <a:endParaRPr lang="en-US" sz="1600" dirty="0">
                        <a:effectLst/>
                        <a:latin typeface="Calibri"/>
                        <a:ea typeface="Calibri"/>
                        <a:cs typeface="Times New Roman"/>
                      </a:endParaRPr>
                    </a:p>
                  </a:txBody>
                  <a:tcPr marL="68580" marR="68580" marT="0" marB="0"/>
                </a:tc>
              </a:tr>
            </a:tbl>
          </a:graphicData>
        </a:graphic>
      </p:graphicFrame>
      <p:graphicFrame>
        <p:nvGraphicFramePr>
          <p:cNvPr id="9" name="Tabella 8"/>
          <p:cNvGraphicFramePr>
            <a:graphicFrameLocks noGrp="1"/>
          </p:cNvGraphicFramePr>
          <p:nvPr>
            <p:extLst>
              <p:ext uri="{D42A27DB-BD31-4B8C-83A1-F6EECF244321}">
                <p14:modId xmlns:p14="http://schemas.microsoft.com/office/powerpoint/2010/main" val="2953866786"/>
              </p:ext>
            </p:extLst>
          </p:nvPr>
        </p:nvGraphicFramePr>
        <p:xfrm>
          <a:off x="845004" y="4001985"/>
          <a:ext cx="7486652" cy="1331574"/>
        </p:xfrm>
        <a:graphic>
          <a:graphicData uri="http://schemas.openxmlformats.org/drawingml/2006/table">
            <a:tbl>
              <a:tblPr firstRow="1" firstCol="1" bandRow="1">
                <a:tableStyleId>{5C22544A-7EE6-4342-B048-85BDC9FD1C3A}</a:tableStyleId>
              </a:tblPr>
              <a:tblGrid>
                <a:gridCol w="1936330"/>
                <a:gridCol w="960775"/>
                <a:gridCol w="886869"/>
                <a:gridCol w="960775"/>
                <a:gridCol w="960775"/>
                <a:gridCol w="737415"/>
                <a:gridCol w="1043713"/>
              </a:tblGrid>
              <a:tr h="600054">
                <a:tc>
                  <a:txBody>
                    <a:bodyPr/>
                    <a:lstStyle/>
                    <a:p>
                      <a:pPr marL="0" marR="0">
                        <a:spcBef>
                          <a:spcPts val="0"/>
                        </a:spcBef>
                        <a:spcAft>
                          <a:spcPts val="0"/>
                        </a:spcAft>
                      </a:pPr>
                      <a:r>
                        <a:rPr lang="en-US" sz="1600" dirty="0">
                          <a:effectLst/>
                        </a:rPr>
                        <a:t>FA ring/number</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1/6</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2/6</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3/18</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4/15</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5/24</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All</a:t>
                      </a:r>
                      <a:endParaRPr lang="en-US" sz="16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600" dirty="0">
                          <a:effectLst/>
                        </a:rPr>
                        <a:t>Mass flow averaged outlet Temperature [C]</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471</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459</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433</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404</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364</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408</a:t>
                      </a:r>
                      <a:endParaRPr lang="en-US" sz="16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5123991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Steady-state: Temperatures</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33</a:t>
            </a:fld>
            <a:endParaRPr lang="en-GB"/>
          </a:p>
        </p:txBody>
      </p:sp>
      <p:sp>
        <p:nvSpPr>
          <p:cNvPr id="11" name="Segnaposto contenuto 2"/>
          <p:cNvSpPr txBox="1">
            <a:spLocks/>
          </p:cNvSpPr>
          <p:nvPr/>
        </p:nvSpPr>
        <p:spPr>
          <a:xfrm>
            <a:off x="714375" y="1648785"/>
            <a:ext cx="4895850" cy="3857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IVFS and HX</a:t>
            </a:r>
            <a:endParaRPr lang="en-US" dirty="0"/>
          </a:p>
        </p:txBody>
      </p:sp>
      <p:graphicFrame>
        <p:nvGraphicFramePr>
          <p:cNvPr id="13" name="Tabella 12"/>
          <p:cNvGraphicFramePr>
            <a:graphicFrameLocks noGrp="1"/>
          </p:cNvGraphicFramePr>
          <p:nvPr>
            <p:extLst>
              <p:ext uri="{D42A27DB-BD31-4B8C-83A1-F6EECF244321}">
                <p14:modId xmlns:p14="http://schemas.microsoft.com/office/powerpoint/2010/main" val="3029761539"/>
              </p:ext>
            </p:extLst>
          </p:nvPr>
        </p:nvGraphicFramePr>
        <p:xfrm>
          <a:off x="714375" y="2260176"/>
          <a:ext cx="7859609" cy="975360"/>
        </p:xfrm>
        <a:graphic>
          <a:graphicData uri="http://schemas.openxmlformats.org/drawingml/2006/table">
            <a:tbl>
              <a:tblPr firstRow="1" firstCol="1" bandRow="1">
                <a:tableStyleId>{5C22544A-7EE6-4342-B048-85BDC9FD1C3A}</a:tableStyleId>
              </a:tblPr>
              <a:tblGrid>
                <a:gridCol w="1352665"/>
                <a:gridCol w="1314682"/>
                <a:gridCol w="1314682"/>
                <a:gridCol w="1123911"/>
                <a:gridCol w="1382014"/>
                <a:gridCol w="1371655"/>
              </a:tblGrid>
              <a:tr h="0">
                <a:tc>
                  <a:txBody>
                    <a:bodyPr/>
                    <a:lstStyle/>
                    <a:p>
                      <a:pPr marL="0" marR="0">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Fuel Storage In</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Fuel Storage Out (top)</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IVFS Out</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Heat Exchanger In</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Heat Exchanger Out</a:t>
                      </a:r>
                      <a:endParaRPr lang="en-US" sz="16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600" dirty="0">
                          <a:effectLst/>
                        </a:rPr>
                        <a:t>Mass flow averaged T [C}</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270</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309</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290</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340</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268</a:t>
                      </a:r>
                      <a:endParaRPr lang="en-US" sz="1600" dirty="0">
                        <a:effectLst/>
                        <a:latin typeface="Calibri"/>
                        <a:ea typeface="Calibri"/>
                        <a:cs typeface="Times New Roman"/>
                      </a:endParaRPr>
                    </a:p>
                  </a:txBody>
                  <a:tcPr marL="68580" marR="68580" marT="0" marB="0"/>
                </a:tc>
              </a:tr>
            </a:tbl>
          </a:graphicData>
        </a:graphic>
      </p:graphicFrame>
      <p:sp>
        <p:nvSpPr>
          <p:cNvPr id="14" name="Segnaposto contenuto 2"/>
          <p:cNvSpPr txBox="1">
            <a:spLocks/>
          </p:cNvSpPr>
          <p:nvPr/>
        </p:nvSpPr>
        <p:spPr>
          <a:xfrm>
            <a:off x="714375" y="4119348"/>
            <a:ext cx="4895850" cy="3857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FAs and above</a:t>
            </a:r>
            <a:endParaRPr lang="en-US" dirty="0"/>
          </a:p>
        </p:txBody>
      </p:sp>
      <p:graphicFrame>
        <p:nvGraphicFramePr>
          <p:cNvPr id="15" name="Tabella 14"/>
          <p:cNvGraphicFramePr>
            <a:graphicFrameLocks noGrp="1"/>
          </p:cNvGraphicFramePr>
          <p:nvPr>
            <p:extLst>
              <p:ext uri="{D42A27DB-BD31-4B8C-83A1-F6EECF244321}">
                <p14:modId xmlns:p14="http://schemas.microsoft.com/office/powerpoint/2010/main" val="4181734119"/>
              </p:ext>
            </p:extLst>
          </p:nvPr>
        </p:nvGraphicFramePr>
        <p:xfrm>
          <a:off x="714375" y="4821382"/>
          <a:ext cx="7885339" cy="975360"/>
        </p:xfrm>
        <a:graphic>
          <a:graphicData uri="http://schemas.openxmlformats.org/drawingml/2006/table">
            <a:tbl>
              <a:tblPr firstRow="1" firstCol="1" bandRow="1">
                <a:tableStyleId>{5C22544A-7EE6-4342-B048-85BDC9FD1C3A}</a:tableStyleId>
              </a:tblPr>
              <a:tblGrid>
                <a:gridCol w="1660690"/>
                <a:gridCol w="510639"/>
                <a:gridCol w="798345"/>
                <a:gridCol w="1287697"/>
                <a:gridCol w="1473423"/>
                <a:gridCol w="1222072"/>
                <a:gridCol w="932473"/>
              </a:tblGrid>
              <a:tr h="95322">
                <a:tc>
                  <a:txBody>
                    <a:bodyPr/>
                    <a:lstStyle/>
                    <a:p>
                      <a:pPr marL="0" marR="0">
                        <a:spcBef>
                          <a:spcPts val="0"/>
                        </a:spcBef>
                        <a:spcAft>
                          <a:spcPts val="0"/>
                        </a:spcAft>
                      </a:pPr>
                      <a:r>
                        <a:rPr lang="en-US" sz="1600" dirty="0">
                          <a:effectLst/>
                        </a:rPr>
                        <a:t>Position</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FA</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ACS All Open</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ACS Dummy Open</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Hot Plenum (Intermediate)</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Hot Plenum (Outer)</a:t>
                      </a:r>
                      <a:endParaRPr lang="en-US" sz="16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a:effectLst/>
                        </a:rPr>
                        <a:t>Free Surface</a:t>
                      </a:r>
                      <a:endParaRPr lang="en-US" sz="16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600" dirty="0">
                          <a:effectLst/>
                        </a:rPr>
                        <a:t>Maximum Temperature [C]</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476</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476</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466</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387</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367</a:t>
                      </a:r>
                      <a:endParaRPr lang="en-US" sz="16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600" dirty="0">
                          <a:effectLst/>
                        </a:rPr>
                        <a:t>361</a:t>
                      </a:r>
                      <a:endParaRPr lang="en-US" sz="16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466447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Steady-state: Temperature maps</a:t>
            </a:r>
            <a:endParaRPr lang="en-US" dirty="0"/>
          </a:p>
        </p:txBody>
      </p:sp>
      <p:sp>
        <p:nvSpPr>
          <p:cNvPr id="3" name="Segnaposto contenuto 2"/>
          <p:cNvSpPr>
            <a:spLocks noGrp="1"/>
          </p:cNvSpPr>
          <p:nvPr>
            <p:ph idx="1"/>
          </p:nvPr>
        </p:nvSpPr>
        <p:spPr>
          <a:xfrm>
            <a:off x="647700" y="1243015"/>
            <a:ext cx="4895850" cy="433385"/>
          </a:xfrm>
        </p:spPr>
        <p:txBody>
          <a:bodyPr>
            <a:normAutofit/>
          </a:bodyPr>
          <a:lstStyle/>
          <a:p>
            <a:pPr marL="0" indent="0">
              <a:buNone/>
            </a:pPr>
            <a:r>
              <a:rPr lang="en-US" dirty="0" smtClean="0"/>
              <a:t>Main core outflow temperatures</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34</a:t>
            </a:fld>
            <a:endParaRPr lang="en-GB"/>
          </a:p>
        </p:txBody>
      </p:sp>
      <p:pic>
        <p:nvPicPr>
          <p:cNvPr id="5122" name="Picture 2" descr="H:\Desktop\MYRTE\Deliverable\Figure4D3.5\T_Surf_Iter_13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7221" y="1533524"/>
            <a:ext cx="3111106" cy="248888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Desktop\MYRTE\Deliverable\Figure4D3.5\T_PP_IVFH_Iter_1350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29997"/>
          <a:stretch/>
        </p:blipFill>
        <p:spPr bwMode="auto">
          <a:xfrm>
            <a:off x="1009650" y="1643726"/>
            <a:ext cx="2276475" cy="23786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Desktop\MYRTE\Deliverable\Figure4D3.5\T_PP_IVFH_Zoom_Iter_13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832" y="4022410"/>
            <a:ext cx="3895570" cy="249316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Desktop\MYRTE\Deliverable\Figure4D3.5\MYRRHA2017TR2_000s0_T_ACS_Guide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01" r="22999"/>
          <a:stretch/>
        </p:blipFill>
        <p:spPr bwMode="auto">
          <a:xfrm>
            <a:off x="5593549" y="4022410"/>
            <a:ext cx="2548681" cy="263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225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Time scales</a:t>
            </a:r>
            <a:endParaRPr lang="en-US" dirty="0"/>
          </a:p>
        </p:txBody>
      </p:sp>
      <p:sp>
        <p:nvSpPr>
          <p:cNvPr id="3" name="Segnaposto contenuto 2"/>
          <p:cNvSpPr>
            <a:spLocks noGrp="1"/>
          </p:cNvSpPr>
          <p:nvPr>
            <p:ph idx="1"/>
          </p:nvPr>
        </p:nvSpPr>
        <p:spPr>
          <a:xfrm>
            <a:off x="542925" y="1147764"/>
            <a:ext cx="7886700" cy="442911"/>
          </a:xfrm>
        </p:spPr>
        <p:txBody>
          <a:bodyPr/>
          <a:lstStyle/>
          <a:p>
            <a:pPr marL="0" indent="0">
              <a:buNone/>
            </a:pPr>
            <a:r>
              <a:rPr lang="en-US" dirty="0" smtClean="0"/>
              <a:t>From the volumes and the flow rates, we can derive some time scales</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35</a:t>
            </a:fld>
            <a:endParaRPr lang="en-GB"/>
          </a:p>
        </p:txBody>
      </p:sp>
      <p:graphicFrame>
        <p:nvGraphicFramePr>
          <p:cNvPr id="8" name="Tabella 7"/>
          <p:cNvGraphicFramePr>
            <a:graphicFrameLocks noGrp="1"/>
          </p:cNvGraphicFramePr>
          <p:nvPr>
            <p:extLst>
              <p:ext uri="{D42A27DB-BD31-4B8C-83A1-F6EECF244321}">
                <p14:modId xmlns:p14="http://schemas.microsoft.com/office/powerpoint/2010/main" val="4226779062"/>
              </p:ext>
            </p:extLst>
          </p:nvPr>
        </p:nvGraphicFramePr>
        <p:xfrm>
          <a:off x="742951" y="1857377"/>
          <a:ext cx="6905624" cy="4360543"/>
        </p:xfrm>
        <a:graphic>
          <a:graphicData uri="http://schemas.openxmlformats.org/drawingml/2006/table">
            <a:tbl>
              <a:tblPr firstRow="1" bandRow="1">
                <a:tableStyleId>{5C22544A-7EE6-4342-B048-85BDC9FD1C3A}</a:tableStyleId>
              </a:tblPr>
              <a:tblGrid>
                <a:gridCol w="1726406"/>
                <a:gridCol w="1726406"/>
                <a:gridCol w="1726406"/>
                <a:gridCol w="1726406"/>
              </a:tblGrid>
              <a:tr h="613706">
                <a:tc>
                  <a:txBody>
                    <a:bodyPr/>
                    <a:lstStyle/>
                    <a:p>
                      <a:r>
                        <a:rPr lang="en-US" sz="1600" dirty="0" smtClean="0"/>
                        <a:t>Region</a:t>
                      </a:r>
                      <a:endParaRPr lang="en-US" sz="1600" dirty="0"/>
                    </a:p>
                  </a:txBody>
                  <a:tcPr/>
                </a:tc>
                <a:tc>
                  <a:txBody>
                    <a:bodyPr/>
                    <a:lstStyle/>
                    <a:p>
                      <a:r>
                        <a:rPr lang="en-US" sz="1600" dirty="0" smtClean="0"/>
                        <a:t>LBE volume [m</a:t>
                      </a:r>
                      <a:r>
                        <a:rPr lang="en-US" sz="1600" baseline="30000" dirty="0" smtClean="0"/>
                        <a:t>3</a:t>
                      </a:r>
                      <a:r>
                        <a:rPr lang="en-US" sz="1600" dirty="0" smtClean="0"/>
                        <a:t>]</a:t>
                      </a:r>
                      <a:endParaRPr lang="en-US" sz="1600" dirty="0"/>
                    </a:p>
                  </a:txBody>
                  <a:tcPr/>
                </a:tc>
                <a:tc>
                  <a:txBody>
                    <a:bodyPr/>
                    <a:lstStyle/>
                    <a:p>
                      <a:r>
                        <a:rPr lang="en-US" sz="1600" dirty="0" smtClean="0"/>
                        <a:t>Mass flow [kg/s]</a:t>
                      </a:r>
                      <a:endParaRPr lang="en-US" sz="1600" dirty="0"/>
                    </a:p>
                  </a:txBody>
                  <a:tcPr/>
                </a:tc>
                <a:tc>
                  <a:txBody>
                    <a:bodyPr/>
                    <a:lstStyle/>
                    <a:p>
                      <a:r>
                        <a:rPr lang="en-US" sz="1600" dirty="0" smtClean="0"/>
                        <a:t>Time scale [s], ([min])</a:t>
                      </a:r>
                      <a:endParaRPr lang="en-US" sz="1600" dirty="0"/>
                    </a:p>
                  </a:txBody>
                  <a:tcPr/>
                </a:tc>
              </a:tr>
              <a:tr h="452531">
                <a:tc>
                  <a:txBody>
                    <a:bodyPr/>
                    <a:lstStyle/>
                    <a:p>
                      <a:r>
                        <a:rPr lang="en-US" sz="1600" dirty="0" smtClean="0"/>
                        <a:t>MYRRHA</a:t>
                      </a:r>
                      <a:endParaRPr lang="en-US" sz="1600" dirty="0"/>
                    </a:p>
                  </a:txBody>
                  <a:tcPr/>
                </a:tc>
                <a:tc>
                  <a:txBody>
                    <a:bodyPr/>
                    <a:lstStyle/>
                    <a:p>
                      <a:r>
                        <a:rPr lang="en-US" sz="1600" dirty="0" smtClean="0"/>
                        <a:t>376.5</a:t>
                      </a:r>
                      <a:endParaRPr lang="en-US" sz="1600" dirty="0"/>
                    </a:p>
                  </a:txBody>
                  <a:tcPr/>
                </a:tc>
                <a:tc>
                  <a:txBody>
                    <a:bodyPr/>
                    <a:lstStyle/>
                    <a:p>
                      <a:r>
                        <a:rPr lang="en-US" sz="1600" dirty="0" smtClean="0"/>
                        <a:t>9,500</a:t>
                      </a:r>
                      <a:endParaRPr lang="en-US" sz="1600" dirty="0"/>
                    </a:p>
                  </a:txBody>
                  <a:tcPr/>
                </a:tc>
                <a:tc>
                  <a:txBody>
                    <a:bodyPr/>
                    <a:lstStyle/>
                    <a:p>
                      <a:r>
                        <a:rPr lang="en-US" sz="1600" dirty="0" smtClean="0"/>
                        <a:t>410, (6.50)</a:t>
                      </a:r>
                      <a:endParaRPr lang="en-US" sz="1600" dirty="0"/>
                    </a:p>
                  </a:txBody>
                  <a:tcPr/>
                </a:tc>
              </a:tr>
              <a:tr h="452531">
                <a:tc>
                  <a:txBody>
                    <a:bodyPr/>
                    <a:lstStyle/>
                    <a:p>
                      <a:r>
                        <a:rPr lang="en-US" sz="1600" dirty="0" smtClean="0">
                          <a:solidFill>
                            <a:srgbClr val="00B050"/>
                          </a:solidFill>
                        </a:rPr>
                        <a:t>Hot plenum</a:t>
                      </a:r>
                      <a:endParaRPr lang="en-US" sz="1600" dirty="0">
                        <a:solidFill>
                          <a:srgbClr val="00B050"/>
                        </a:solidFill>
                      </a:endParaRPr>
                    </a:p>
                  </a:txBody>
                  <a:tcPr/>
                </a:tc>
                <a:tc>
                  <a:txBody>
                    <a:bodyPr/>
                    <a:lstStyle/>
                    <a:p>
                      <a:r>
                        <a:rPr lang="en-US" sz="1600" dirty="0" smtClean="0">
                          <a:solidFill>
                            <a:srgbClr val="00B050"/>
                          </a:solidFill>
                        </a:rPr>
                        <a:t>77</a:t>
                      </a:r>
                      <a:endParaRPr lang="en-US" sz="1600" dirty="0">
                        <a:solidFill>
                          <a:srgbClr val="00B050"/>
                        </a:solidFill>
                      </a:endParaRPr>
                    </a:p>
                  </a:txBody>
                  <a:tcPr/>
                </a:tc>
                <a:tc>
                  <a:txBody>
                    <a:bodyPr/>
                    <a:lstStyle/>
                    <a:p>
                      <a:r>
                        <a:rPr lang="en-US" sz="1600" dirty="0" smtClean="0">
                          <a:solidFill>
                            <a:srgbClr val="00B050"/>
                          </a:solidFill>
                        </a:rPr>
                        <a:t>9,500</a:t>
                      </a:r>
                      <a:endParaRPr lang="en-US" sz="1600" dirty="0">
                        <a:solidFill>
                          <a:srgbClr val="00B050"/>
                        </a:solidFill>
                      </a:endParaRPr>
                    </a:p>
                  </a:txBody>
                  <a:tcPr/>
                </a:tc>
                <a:tc>
                  <a:txBody>
                    <a:bodyPr/>
                    <a:lstStyle/>
                    <a:p>
                      <a:r>
                        <a:rPr lang="en-US" sz="1600" dirty="0" smtClean="0">
                          <a:solidFill>
                            <a:srgbClr val="00B050"/>
                          </a:solidFill>
                        </a:rPr>
                        <a:t>84, (1.24)</a:t>
                      </a:r>
                      <a:endParaRPr lang="en-US" sz="1600" dirty="0">
                        <a:solidFill>
                          <a:srgbClr val="00B050"/>
                        </a:solidFill>
                      </a:endParaRPr>
                    </a:p>
                  </a:txBody>
                  <a:tcPr/>
                </a:tc>
              </a:tr>
              <a:tr h="452531">
                <a:tc>
                  <a:txBody>
                    <a:bodyPr/>
                    <a:lstStyle/>
                    <a:p>
                      <a:r>
                        <a:rPr lang="en-US" sz="1600" dirty="0" smtClean="0">
                          <a:solidFill>
                            <a:srgbClr val="00B050"/>
                          </a:solidFill>
                        </a:rPr>
                        <a:t>Cold plenum main</a:t>
                      </a:r>
                      <a:endParaRPr lang="en-US" sz="1600" dirty="0">
                        <a:solidFill>
                          <a:srgbClr val="00B050"/>
                        </a:solidFill>
                      </a:endParaRPr>
                    </a:p>
                  </a:txBody>
                  <a:tcPr/>
                </a:tc>
                <a:tc>
                  <a:txBody>
                    <a:bodyPr/>
                    <a:lstStyle/>
                    <a:p>
                      <a:r>
                        <a:rPr lang="en-US" sz="1600" dirty="0" smtClean="0">
                          <a:solidFill>
                            <a:srgbClr val="00B050"/>
                          </a:solidFill>
                        </a:rPr>
                        <a:t>161</a:t>
                      </a:r>
                      <a:endParaRPr lang="en-US" sz="1600" dirty="0">
                        <a:solidFill>
                          <a:srgbClr val="00B050"/>
                        </a:solidFill>
                      </a:endParaRPr>
                    </a:p>
                  </a:txBody>
                  <a:tcPr/>
                </a:tc>
                <a:tc>
                  <a:txBody>
                    <a:bodyPr/>
                    <a:lstStyle/>
                    <a:p>
                      <a:r>
                        <a:rPr lang="en-US" sz="1600" dirty="0" smtClean="0">
                          <a:solidFill>
                            <a:srgbClr val="00B050"/>
                          </a:solidFill>
                        </a:rPr>
                        <a:t>9,500</a:t>
                      </a:r>
                      <a:endParaRPr lang="en-US" sz="1600" dirty="0">
                        <a:solidFill>
                          <a:srgbClr val="00B050"/>
                        </a:solidFill>
                      </a:endParaRPr>
                    </a:p>
                  </a:txBody>
                  <a:tcPr/>
                </a:tc>
                <a:tc>
                  <a:txBody>
                    <a:bodyPr/>
                    <a:lstStyle/>
                    <a:p>
                      <a:r>
                        <a:rPr lang="en-US" sz="1600" dirty="0" smtClean="0">
                          <a:solidFill>
                            <a:srgbClr val="00B050"/>
                          </a:solidFill>
                        </a:rPr>
                        <a:t>176,</a:t>
                      </a:r>
                      <a:r>
                        <a:rPr lang="en-US" sz="1600" baseline="0" dirty="0" smtClean="0">
                          <a:solidFill>
                            <a:srgbClr val="00B050"/>
                          </a:solidFill>
                        </a:rPr>
                        <a:t> (2.56)</a:t>
                      </a:r>
                      <a:endParaRPr lang="en-US" sz="1600" dirty="0">
                        <a:solidFill>
                          <a:srgbClr val="00B050"/>
                        </a:solidFill>
                      </a:endParaRPr>
                    </a:p>
                  </a:txBody>
                  <a:tcPr/>
                </a:tc>
              </a:tr>
              <a:tr h="452531">
                <a:tc>
                  <a:txBody>
                    <a:bodyPr/>
                    <a:lstStyle/>
                    <a:p>
                      <a:r>
                        <a:rPr lang="en-US" sz="1600" dirty="0" smtClean="0">
                          <a:solidFill>
                            <a:srgbClr val="FFC000"/>
                          </a:solidFill>
                        </a:rPr>
                        <a:t>IVFH</a:t>
                      </a:r>
                      <a:endParaRPr lang="en-US" sz="1600" dirty="0">
                        <a:solidFill>
                          <a:srgbClr val="FFC000"/>
                        </a:solidFill>
                      </a:endParaRPr>
                    </a:p>
                  </a:txBody>
                  <a:tcPr/>
                </a:tc>
                <a:tc>
                  <a:txBody>
                    <a:bodyPr/>
                    <a:lstStyle/>
                    <a:p>
                      <a:r>
                        <a:rPr lang="en-US" sz="1600" dirty="0" smtClean="0">
                          <a:solidFill>
                            <a:srgbClr val="FFC000"/>
                          </a:solidFill>
                        </a:rPr>
                        <a:t>43.5</a:t>
                      </a:r>
                      <a:endParaRPr lang="en-US" sz="1600" dirty="0">
                        <a:solidFill>
                          <a:srgbClr val="FFC000"/>
                        </a:solidFill>
                      </a:endParaRPr>
                    </a:p>
                  </a:txBody>
                  <a:tcPr/>
                </a:tc>
                <a:tc>
                  <a:txBody>
                    <a:bodyPr/>
                    <a:lstStyle/>
                    <a:p>
                      <a:r>
                        <a:rPr lang="en-US" sz="1600" dirty="0" smtClean="0">
                          <a:solidFill>
                            <a:srgbClr val="FFC000"/>
                          </a:solidFill>
                        </a:rPr>
                        <a:t>83</a:t>
                      </a:r>
                      <a:endParaRPr lang="en-US" sz="1600" dirty="0">
                        <a:solidFill>
                          <a:srgbClr val="FFC000"/>
                        </a:solidFill>
                      </a:endParaRPr>
                    </a:p>
                  </a:txBody>
                  <a:tcPr/>
                </a:tc>
                <a:tc>
                  <a:txBody>
                    <a:bodyPr/>
                    <a:lstStyle/>
                    <a:p>
                      <a:r>
                        <a:rPr lang="en-US" sz="1600" dirty="0" smtClean="0">
                          <a:solidFill>
                            <a:srgbClr val="FFC000"/>
                          </a:solidFill>
                        </a:rPr>
                        <a:t>5440, (90)</a:t>
                      </a:r>
                      <a:endParaRPr lang="en-US" sz="1600" dirty="0">
                        <a:solidFill>
                          <a:srgbClr val="FFC000"/>
                        </a:solidFill>
                      </a:endParaRPr>
                    </a:p>
                  </a:txBody>
                  <a:tcPr/>
                </a:tc>
              </a:tr>
              <a:tr h="452531">
                <a:tc>
                  <a:txBody>
                    <a:bodyPr/>
                    <a:lstStyle/>
                    <a:p>
                      <a:r>
                        <a:rPr lang="en-US" sz="1600" dirty="0" smtClean="0">
                          <a:solidFill>
                            <a:srgbClr val="E19B15"/>
                          </a:solidFill>
                        </a:rPr>
                        <a:t>Mid Plenum</a:t>
                      </a:r>
                      <a:endParaRPr lang="en-US" sz="1600" dirty="0">
                        <a:solidFill>
                          <a:srgbClr val="E19B15"/>
                        </a:solidFill>
                      </a:endParaRPr>
                    </a:p>
                  </a:txBody>
                  <a:tcPr/>
                </a:tc>
                <a:tc>
                  <a:txBody>
                    <a:bodyPr/>
                    <a:lstStyle/>
                    <a:p>
                      <a:r>
                        <a:rPr lang="en-US" sz="1600" dirty="0" smtClean="0">
                          <a:solidFill>
                            <a:srgbClr val="E19B15"/>
                          </a:solidFill>
                        </a:rPr>
                        <a:t>13</a:t>
                      </a:r>
                      <a:endParaRPr lang="en-US" sz="1600" dirty="0">
                        <a:solidFill>
                          <a:srgbClr val="E19B15"/>
                        </a:solidFill>
                      </a:endParaRPr>
                    </a:p>
                  </a:txBody>
                  <a:tcPr/>
                </a:tc>
                <a:tc>
                  <a:txBody>
                    <a:bodyPr/>
                    <a:lstStyle/>
                    <a:p>
                      <a:r>
                        <a:rPr lang="en-US" sz="1600" dirty="0" smtClean="0">
                          <a:solidFill>
                            <a:srgbClr val="E19B15"/>
                          </a:solidFill>
                        </a:rPr>
                        <a:t>192</a:t>
                      </a:r>
                      <a:endParaRPr lang="en-US" sz="1600" dirty="0">
                        <a:solidFill>
                          <a:srgbClr val="E19B15"/>
                        </a:solidFill>
                      </a:endParaRPr>
                    </a:p>
                  </a:txBody>
                  <a:tcPr/>
                </a:tc>
                <a:tc>
                  <a:txBody>
                    <a:bodyPr/>
                    <a:lstStyle/>
                    <a:p>
                      <a:r>
                        <a:rPr lang="en-US" sz="1600" dirty="0" smtClean="0">
                          <a:solidFill>
                            <a:srgbClr val="E19B15"/>
                          </a:solidFill>
                        </a:rPr>
                        <a:t>700, (11.40)</a:t>
                      </a:r>
                      <a:endParaRPr lang="en-US" sz="1600" dirty="0">
                        <a:solidFill>
                          <a:srgbClr val="E19B15"/>
                        </a:solidFill>
                      </a:endParaRPr>
                    </a:p>
                  </a:txBody>
                  <a:tcPr/>
                </a:tc>
              </a:tr>
              <a:tr h="452531">
                <a:tc>
                  <a:txBody>
                    <a:bodyPr/>
                    <a:lstStyle/>
                    <a:p>
                      <a:r>
                        <a:rPr lang="en-US" sz="1600" dirty="0" smtClean="0">
                          <a:solidFill>
                            <a:srgbClr val="FF0000"/>
                          </a:solidFill>
                        </a:rPr>
                        <a:t>Cold Ring</a:t>
                      </a:r>
                      <a:endParaRPr lang="en-US" sz="1600" dirty="0">
                        <a:solidFill>
                          <a:srgbClr val="FF0000"/>
                        </a:solidFill>
                      </a:endParaRPr>
                    </a:p>
                  </a:txBody>
                  <a:tcPr/>
                </a:tc>
                <a:tc>
                  <a:txBody>
                    <a:bodyPr/>
                    <a:lstStyle/>
                    <a:p>
                      <a:r>
                        <a:rPr lang="en-US" sz="1600" dirty="0" smtClean="0">
                          <a:solidFill>
                            <a:srgbClr val="FF0000"/>
                          </a:solidFill>
                        </a:rPr>
                        <a:t>17</a:t>
                      </a:r>
                      <a:endParaRPr lang="en-US" sz="1600" dirty="0">
                        <a:solidFill>
                          <a:srgbClr val="FF0000"/>
                        </a:solidFill>
                      </a:endParaRPr>
                    </a:p>
                  </a:txBody>
                  <a:tcPr/>
                </a:tc>
                <a:tc>
                  <a:txBody>
                    <a:bodyPr/>
                    <a:lstStyle/>
                    <a:p>
                      <a:r>
                        <a:rPr lang="en-US" sz="1600" dirty="0" smtClean="0">
                          <a:solidFill>
                            <a:srgbClr val="FF0000"/>
                          </a:solidFill>
                        </a:rPr>
                        <a:t>83</a:t>
                      </a:r>
                      <a:endParaRPr lang="en-US" sz="1600" dirty="0">
                        <a:solidFill>
                          <a:srgbClr val="FF0000"/>
                        </a:solidFill>
                      </a:endParaRPr>
                    </a:p>
                  </a:txBody>
                  <a:tcPr/>
                </a:tc>
                <a:tc>
                  <a:txBody>
                    <a:bodyPr/>
                    <a:lstStyle/>
                    <a:p>
                      <a:r>
                        <a:rPr lang="en-US" sz="1600" dirty="0" smtClean="0">
                          <a:solidFill>
                            <a:srgbClr val="FF0000"/>
                          </a:solidFill>
                        </a:rPr>
                        <a:t>2130, (35)</a:t>
                      </a:r>
                      <a:endParaRPr lang="en-US" sz="1600" dirty="0">
                        <a:solidFill>
                          <a:srgbClr val="FF0000"/>
                        </a:solidFill>
                      </a:endParaRPr>
                    </a:p>
                  </a:txBody>
                  <a:tcPr/>
                </a:tc>
              </a:tr>
              <a:tr h="452531">
                <a:tc>
                  <a:txBody>
                    <a:bodyPr/>
                    <a:lstStyle/>
                    <a:p>
                      <a:r>
                        <a:rPr lang="en-US" sz="1600" dirty="0" smtClean="0">
                          <a:solidFill>
                            <a:srgbClr val="FF0000"/>
                          </a:solidFill>
                        </a:rPr>
                        <a:t>IVFS</a:t>
                      </a:r>
                      <a:endParaRPr lang="en-US" sz="1600" dirty="0">
                        <a:solidFill>
                          <a:srgbClr val="FF0000"/>
                        </a:solidFill>
                      </a:endParaRPr>
                    </a:p>
                  </a:txBody>
                  <a:tcPr/>
                </a:tc>
                <a:tc>
                  <a:txBody>
                    <a:bodyPr/>
                    <a:lstStyle/>
                    <a:p>
                      <a:r>
                        <a:rPr lang="en-US" sz="1600" dirty="0" smtClean="0">
                          <a:solidFill>
                            <a:srgbClr val="FF0000"/>
                          </a:solidFill>
                        </a:rPr>
                        <a:t>30</a:t>
                      </a:r>
                      <a:endParaRPr lang="en-US" sz="1600" dirty="0">
                        <a:solidFill>
                          <a:srgbClr val="FF0000"/>
                        </a:solidFill>
                      </a:endParaRPr>
                    </a:p>
                  </a:txBody>
                  <a:tcPr/>
                </a:tc>
                <a:tc>
                  <a:txBody>
                    <a:bodyPr/>
                    <a:lstStyle/>
                    <a:p>
                      <a:r>
                        <a:rPr lang="en-US" sz="1600" dirty="0" smtClean="0">
                          <a:solidFill>
                            <a:srgbClr val="FF0000"/>
                          </a:solidFill>
                        </a:rPr>
                        <a:t>~180</a:t>
                      </a:r>
                      <a:endParaRPr lang="en-US" sz="1600" dirty="0">
                        <a:solidFill>
                          <a:srgbClr val="FF0000"/>
                        </a:solidFill>
                      </a:endParaRPr>
                    </a:p>
                  </a:txBody>
                  <a:tcPr/>
                </a:tc>
                <a:tc>
                  <a:txBody>
                    <a:bodyPr/>
                    <a:lstStyle/>
                    <a:p>
                      <a:r>
                        <a:rPr lang="en-US" sz="1600" dirty="0" smtClean="0">
                          <a:solidFill>
                            <a:srgbClr val="FF0000"/>
                          </a:solidFill>
                        </a:rPr>
                        <a:t>1730, (29)</a:t>
                      </a:r>
                      <a:endParaRPr lang="en-US" sz="1600" dirty="0">
                        <a:solidFill>
                          <a:srgbClr val="FF0000"/>
                        </a:solidFill>
                      </a:endParaRPr>
                    </a:p>
                  </a:txBody>
                  <a:tcPr/>
                </a:tc>
              </a:tr>
              <a:tr h="452531">
                <a:tc>
                  <a:txBody>
                    <a:bodyPr/>
                    <a:lstStyle/>
                    <a:p>
                      <a:r>
                        <a:rPr lang="en-US" sz="1600" dirty="0" smtClean="0">
                          <a:solidFill>
                            <a:srgbClr val="232E5B"/>
                          </a:solidFill>
                        </a:rPr>
                        <a:t>Vertical penetrations</a:t>
                      </a:r>
                      <a:endParaRPr lang="en-US" sz="1600" dirty="0">
                        <a:solidFill>
                          <a:srgbClr val="232E5B"/>
                        </a:solidFill>
                      </a:endParaRPr>
                    </a:p>
                  </a:txBody>
                  <a:tcPr/>
                </a:tc>
                <a:tc>
                  <a:txBody>
                    <a:bodyPr/>
                    <a:lstStyle/>
                    <a:p>
                      <a:r>
                        <a:rPr lang="en-US" sz="1600" dirty="0" smtClean="0">
                          <a:solidFill>
                            <a:srgbClr val="232E5B"/>
                          </a:solidFill>
                        </a:rPr>
                        <a:t>small</a:t>
                      </a:r>
                      <a:endParaRPr lang="en-US" sz="1600" dirty="0">
                        <a:solidFill>
                          <a:srgbClr val="232E5B"/>
                        </a:solidFill>
                      </a:endParaRPr>
                    </a:p>
                  </a:txBody>
                  <a:tcPr/>
                </a:tc>
                <a:tc>
                  <a:txBody>
                    <a:bodyPr/>
                    <a:lstStyle/>
                    <a:p>
                      <a:r>
                        <a:rPr lang="en-US" sz="1600" dirty="0" smtClean="0">
                          <a:solidFill>
                            <a:srgbClr val="232E5B"/>
                          </a:solidFill>
                        </a:rPr>
                        <a:t>~0</a:t>
                      </a:r>
                      <a:endParaRPr lang="en-US" sz="1600" dirty="0">
                        <a:solidFill>
                          <a:srgbClr val="232E5B"/>
                        </a:solidFill>
                      </a:endParaRPr>
                    </a:p>
                  </a:txBody>
                  <a:tcPr/>
                </a:tc>
                <a:tc>
                  <a:txBody>
                    <a:bodyPr/>
                    <a:lstStyle/>
                    <a:p>
                      <a:r>
                        <a:rPr lang="en-US" sz="1600" dirty="0" smtClean="0">
                          <a:solidFill>
                            <a:srgbClr val="232E5B"/>
                          </a:solidFill>
                        </a:rPr>
                        <a:t>~</a:t>
                      </a:r>
                      <a:r>
                        <a:rPr lang="en-US" sz="1600" dirty="0" smtClean="0">
                          <a:solidFill>
                            <a:srgbClr val="232E5B"/>
                          </a:solidFill>
                          <a:latin typeface="Arial"/>
                        </a:rPr>
                        <a:t>∞</a:t>
                      </a:r>
                      <a:endParaRPr lang="en-US" sz="1600" dirty="0">
                        <a:solidFill>
                          <a:srgbClr val="232E5B"/>
                        </a:solidFill>
                      </a:endParaRPr>
                    </a:p>
                  </a:txBody>
                  <a:tcPr/>
                </a:tc>
              </a:tr>
            </a:tbl>
          </a:graphicData>
        </a:graphic>
      </p:graphicFrame>
    </p:spTree>
    <p:extLst>
      <p:ext uri="{BB962C8B-B14F-4D97-AF65-F5344CB8AC3E}">
        <p14:creationId xmlns:p14="http://schemas.microsoft.com/office/powerpoint/2010/main" val="37151004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Heat flux</a:t>
            </a:r>
            <a:endParaRPr lang="en-US" dirty="0"/>
          </a:p>
        </p:txBody>
      </p:sp>
      <p:sp>
        <p:nvSpPr>
          <p:cNvPr id="3" name="Segnaposto contenuto 2"/>
          <p:cNvSpPr>
            <a:spLocks noGrp="1"/>
          </p:cNvSpPr>
          <p:nvPr>
            <p:ph idx="1"/>
          </p:nvPr>
        </p:nvSpPr>
        <p:spPr>
          <a:xfrm>
            <a:off x="581025" y="1376364"/>
            <a:ext cx="7886700" cy="1071561"/>
          </a:xfrm>
        </p:spPr>
        <p:txBody>
          <a:bodyPr/>
          <a:lstStyle/>
          <a:p>
            <a:r>
              <a:rPr lang="en-US" dirty="0" smtClean="0"/>
              <a:t>The main conducting heat flux are not yet stabilized. Consistently with the considerations on the characteristic time scales, they show a slow but essentially monotonous variation. Below is typical example.</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36</a:t>
            </a:fld>
            <a:endParaRPr lang="en-GB"/>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50" y="2426055"/>
            <a:ext cx="6057900" cy="3945606"/>
          </a:xfrm>
          <a:prstGeom prst="rect">
            <a:avLst/>
          </a:prstGeom>
        </p:spPr>
      </p:pic>
    </p:spTree>
    <p:extLst>
      <p:ext uri="{BB962C8B-B14F-4D97-AF65-F5344CB8AC3E}">
        <p14:creationId xmlns:p14="http://schemas.microsoft.com/office/powerpoint/2010/main" val="4074011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Steady-state: Mixing efficiency</a:t>
            </a:r>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615992499"/>
              </p:ext>
            </p:extLst>
          </p:nvPr>
        </p:nvGraphicFramePr>
        <p:xfrm>
          <a:off x="305793" y="1235064"/>
          <a:ext cx="5609977" cy="3852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37</a:t>
            </a:fld>
            <a:endParaRPr lang="en-GB"/>
          </a:p>
        </p:txBody>
      </p:sp>
      <p:pic>
        <p:nvPicPr>
          <p:cNvPr id="5122" name="Picture 2" descr="H:\Desktop\MYRTE\Deliverable\Figure4D3.5\T_Surf_Iter_13500.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885"/>
          <a:stretch/>
        </p:blipFill>
        <p:spPr bwMode="auto">
          <a:xfrm>
            <a:off x="5997909" y="2053445"/>
            <a:ext cx="2834640" cy="248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1789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First thermal transient</a:t>
            </a:r>
            <a:endParaRPr lang="en-US" dirty="0"/>
          </a:p>
        </p:txBody>
      </p:sp>
      <p:sp>
        <p:nvSpPr>
          <p:cNvPr id="3" name="Segnaposto contenuto 2"/>
          <p:cNvSpPr>
            <a:spLocks noGrp="1"/>
          </p:cNvSpPr>
          <p:nvPr>
            <p:ph idx="1"/>
          </p:nvPr>
        </p:nvSpPr>
        <p:spPr>
          <a:xfrm>
            <a:off x="742950" y="1185864"/>
            <a:ext cx="7886700" cy="2481261"/>
          </a:xfrm>
        </p:spPr>
        <p:txBody>
          <a:bodyPr>
            <a:normAutofit fontScale="92500" lnSpcReduction="10000"/>
          </a:bodyPr>
          <a:lstStyle/>
          <a:p>
            <a:r>
              <a:rPr lang="en-US" dirty="0" smtClean="0"/>
              <a:t>Energy burst in Core LBE</a:t>
            </a:r>
          </a:p>
          <a:p>
            <a:r>
              <a:rPr lang="en-US" dirty="0" smtClean="0"/>
              <a:t>The characteristic time of heat transfer from the fuel to the flowing LBE was too high resulting in an excessive fuel temperature</a:t>
            </a:r>
          </a:p>
          <a:p>
            <a:r>
              <a:rPr lang="en-US" dirty="0" smtClean="0"/>
              <a:t>This characteristic time has been reduced to 3.25s to get the maximum fuel temperature at about 1000 C.</a:t>
            </a:r>
          </a:p>
          <a:p>
            <a:r>
              <a:rPr lang="en-US" dirty="0" smtClean="0"/>
              <a:t>As a consequence, a quite large quantity of energy, about 700 MJ, has been released in a short time to the LBE flowing through the core</a:t>
            </a:r>
          </a:p>
          <a:p>
            <a:r>
              <a:rPr lang="en-US" dirty="0" smtClean="0"/>
              <a:t>The thermal transient </a:t>
            </a:r>
            <a:r>
              <a:rPr lang="en-US" dirty="0" smtClean="0"/>
              <a:t>investigates </a:t>
            </a:r>
            <a:r>
              <a:rPr lang="en-US" dirty="0" smtClean="0"/>
              <a:t>the effects of this release.</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38</a:t>
            </a:fld>
            <a:endParaRPr lang="en-GB"/>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039" y="3581400"/>
            <a:ext cx="4291016"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7589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First thermal transient</a:t>
            </a:r>
            <a:endParaRPr lang="en-US" dirty="0"/>
          </a:p>
        </p:txBody>
      </p:sp>
      <p:sp>
        <p:nvSpPr>
          <p:cNvPr id="3" name="Segnaposto contenuto 2"/>
          <p:cNvSpPr>
            <a:spLocks noGrp="1"/>
          </p:cNvSpPr>
          <p:nvPr>
            <p:ph idx="1"/>
          </p:nvPr>
        </p:nvSpPr>
        <p:spPr>
          <a:xfrm>
            <a:off x="2102644" y="1052514"/>
            <a:ext cx="4695825" cy="423861"/>
          </a:xfrm>
        </p:spPr>
        <p:txBody>
          <a:bodyPr>
            <a:normAutofit/>
          </a:bodyPr>
          <a:lstStyle/>
          <a:p>
            <a:pPr marL="0" indent="0">
              <a:buNone/>
            </a:pPr>
            <a:r>
              <a:rPr lang="en-US" dirty="0" smtClean="0"/>
              <a:t>Effect on the free surface temperature</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39</a:t>
            </a:fld>
            <a:endParaRPr lang="en-GB"/>
          </a:p>
        </p:txBody>
      </p:sp>
      <p:pic>
        <p:nvPicPr>
          <p:cNvPr id="9218" name="Picture 2" descr="H:\Desktop\MYRTE\Deliverable\Figure4D3.5\Tr1_T_Surf_Iter_0001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75" y="1552575"/>
            <a:ext cx="2643188" cy="21145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H:\Desktop\MYRTE\Deliverable\Figure4D3.5\Tr1_T_Surf_Iter_002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8963" y="1552575"/>
            <a:ext cx="2643188" cy="21145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Desktop\MYRTE\Deliverable\Figure4D3.5\Tr1_T_Surf_Iter_007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5975" y="1552575"/>
            <a:ext cx="2643188" cy="211455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H:\Desktop\MYRTE\Deliverable\Figure4D3.5\Tr1_T_Surf_Iter_010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 y="3848100"/>
            <a:ext cx="2643188" cy="21145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Desktop\MYRTE\Deliverable\Figure4D3.5\Tr1_T_Surf_Iter_015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8963" y="3848100"/>
            <a:ext cx="2643188" cy="211455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H:\Desktop\MYRTE\Deliverable\Figure4D3.5\Tr1_T_Surf_Iter_040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5975" y="3848100"/>
            <a:ext cx="2643188" cy="2114550"/>
          </a:xfrm>
          <a:prstGeom prst="rect">
            <a:avLst/>
          </a:prstGeom>
          <a:noFill/>
          <a:extLst>
            <a:ext uri="{909E8E84-426E-40DD-AFC4-6F175D3DCCD1}">
              <a14:hiddenFill xmlns:a14="http://schemas.microsoft.com/office/drawing/2010/main">
                <a:solidFill>
                  <a:srgbClr val="FFFFFF"/>
                </a:solidFill>
              </a14:hiddenFill>
            </a:ext>
          </a:extLst>
        </p:spPr>
      </p:pic>
      <p:sp>
        <p:nvSpPr>
          <p:cNvPr id="13" name="Segnaposto contenuto 2"/>
          <p:cNvSpPr txBox="1">
            <a:spLocks/>
          </p:cNvSpPr>
          <p:nvPr/>
        </p:nvSpPr>
        <p:spPr>
          <a:xfrm>
            <a:off x="1674019" y="5967414"/>
            <a:ext cx="5841206" cy="423861"/>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F</a:t>
            </a:r>
            <a:r>
              <a:rPr lang="en-US" dirty="0" smtClean="0"/>
              <a:t>ree surface temperature essentially recovered after 80s</a:t>
            </a:r>
          </a:p>
        </p:txBody>
      </p:sp>
    </p:spTree>
    <p:extLst>
      <p:ext uri="{BB962C8B-B14F-4D97-AF65-F5344CB8AC3E}">
        <p14:creationId xmlns:p14="http://schemas.microsoft.com/office/powerpoint/2010/main" val="3229583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US" dirty="0" smtClean="0"/>
              <a:t>Numerical model structure</a:t>
            </a:r>
            <a:endParaRPr lang="en-US" dirty="0"/>
          </a:p>
        </p:txBody>
      </p:sp>
      <p:sp>
        <p:nvSpPr>
          <p:cNvPr id="5" name="Segnaposto contenuto 4"/>
          <p:cNvSpPr>
            <a:spLocks noGrp="1"/>
          </p:cNvSpPr>
          <p:nvPr>
            <p:ph idx="1"/>
          </p:nvPr>
        </p:nvSpPr>
        <p:spPr>
          <a:xfrm>
            <a:off x="628650" y="1376363"/>
            <a:ext cx="7886700" cy="1252537"/>
          </a:xfrm>
        </p:spPr>
        <p:txBody>
          <a:bodyPr>
            <a:normAutofit fontScale="85000" lnSpcReduction="20000"/>
          </a:bodyPr>
          <a:lstStyle/>
          <a:p>
            <a:pPr marL="0" indent="0">
              <a:buNone/>
            </a:pPr>
            <a:r>
              <a:rPr lang="en-US" b="1" u="sng" dirty="0" smtClean="0"/>
              <a:t>Three macro domains</a:t>
            </a:r>
            <a:r>
              <a:rPr lang="en-US" dirty="0" smtClean="0"/>
              <a:t>: </a:t>
            </a:r>
          </a:p>
          <a:p>
            <a:pPr marL="0" indent="0">
              <a:buNone/>
            </a:pPr>
            <a:r>
              <a:rPr lang="en-US" dirty="0"/>
              <a:t>	</a:t>
            </a:r>
            <a:r>
              <a:rPr lang="en-US" dirty="0" smtClean="0"/>
              <a:t>Outer domain: ancillary systems</a:t>
            </a:r>
          </a:p>
          <a:p>
            <a:pPr marL="0" indent="0">
              <a:buNone/>
            </a:pPr>
            <a:r>
              <a:rPr lang="en-US" dirty="0"/>
              <a:t>	</a:t>
            </a:r>
            <a:r>
              <a:rPr lang="en-US" dirty="0" smtClean="0"/>
              <a:t>Intermediary domain: core barrel surrounding</a:t>
            </a:r>
          </a:p>
          <a:p>
            <a:pPr marL="0" indent="0">
              <a:buNone/>
            </a:pPr>
            <a:r>
              <a:rPr lang="en-US" dirty="0"/>
              <a:t>	</a:t>
            </a:r>
            <a:r>
              <a:rPr lang="en-US" dirty="0" smtClean="0"/>
              <a:t>Central domain: core line</a:t>
            </a:r>
            <a:r>
              <a:rPr lang="en-US" dirty="0"/>
              <a:t>	</a:t>
            </a:r>
            <a:endParaRPr lang="en-US" dirty="0" smtClean="0"/>
          </a:p>
        </p:txBody>
      </p:sp>
      <p:sp>
        <p:nvSpPr>
          <p:cNvPr id="2" name="Segnaposto piè di pagina 1"/>
          <p:cNvSpPr>
            <a:spLocks noGrp="1"/>
          </p:cNvSpPr>
          <p:nvPr>
            <p:ph type="ftr" sz="quarter" idx="11"/>
          </p:nvPr>
        </p:nvSpPr>
        <p:spPr/>
        <p:txBody>
          <a:bodyPr/>
          <a:lstStyle/>
          <a:p>
            <a:r>
              <a:rPr lang="en-US" smtClean="0"/>
              <a:t>NRG Petten, Thursday March 9t,h 2017</a:t>
            </a:r>
            <a:endParaRPr lang="en-GB" dirty="0"/>
          </a:p>
        </p:txBody>
      </p:sp>
      <p:sp>
        <p:nvSpPr>
          <p:cNvPr id="3" name="Segnaposto numero diapositiva 2"/>
          <p:cNvSpPr>
            <a:spLocks noGrp="1"/>
          </p:cNvSpPr>
          <p:nvPr>
            <p:ph type="sldNum" sz="quarter" idx="12"/>
          </p:nvPr>
        </p:nvSpPr>
        <p:spPr/>
        <p:txBody>
          <a:bodyPr/>
          <a:lstStyle/>
          <a:p>
            <a:fld id="{DF65F510-B44D-4A49-B906-A9FF7F026B1F}" type="slidenum">
              <a:rPr lang="en-GB" smtClean="0"/>
              <a:t>4</a:t>
            </a:fld>
            <a:endParaRPr lang="en-GB"/>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l="26002" r="2997"/>
          <a:stretch/>
        </p:blipFill>
        <p:spPr>
          <a:xfrm>
            <a:off x="228600" y="2830175"/>
            <a:ext cx="3162300" cy="2921987"/>
          </a:xfrm>
          <a:prstGeom prst="rect">
            <a:avLst/>
          </a:prstGeom>
        </p:spPr>
      </p:pic>
      <p:pic>
        <p:nvPicPr>
          <p:cNvPr id="9" name="Immagine 8"/>
          <p:cNvPicPr>
            <a:picLocks noChangeAspect="1"/>
          </p:cNvPicPr>
          <p:nvPr/>
        </p:nvPicPr>
        <p:blipFill rotWithShape="1">
          <a:blip r:embed="rId3">
            <a:extLst>
              <a:ext uri="{28A0092B-C50C-407E-A947-70E740481C1C}">
                <a14:useLocalDpi xmlns:a14="http://schemas.microsoft.com/office/drawing/2010/main" val="0"/>
              </a:ext>
            </a:extLst>
          </a:blip>
          <a:srcRect l="27500" r="9501"/>
          <a:stretch/>
        </p:blipFill>
        <p:spPr>
          <a:xfrm>
            <a:off x="5751363" y="2600946"/>
            <a:ext cx="3246234" cy="3380437"/>
          </a:xfrm>
          <a:prstGeom prst="rect">
            <a:avLst/>
          </a:prstGeom>
        </p:spPr>
      </p:pic>
      <p:pic>
        <p:nvPicPr>
          <p:cNvPr id="10" name="Immagine 9"/>
          <p:cNvPicPr>
            <a:picLocks noChangeAspect="1"/>
          </p:cNvPicPr>
          <p:nvPr/>
        </p:nvPicPr>
        <p:blipFill rotWithShape="1">
          <a:blip r:embed="rId4" cstate="print">
            <a:extLst>
              <a:ext uri="{28A0092B-C50C-407E-A947-70E740481C1C}">
                <a14:useLocalDpi xmlns:a14="http://schemas.microsoft.com/office/drawing/2010/main" val="0"/>
              </a:ext>
            </a:extLst>
          </a:blip>
          <a:srcRect l="25001" r="26000"/>
          <a:stretch/>
        </p:blipFill>
        <p:spPr>
          <a:xfrm>
            <a:off x="3390900" y="2969105"/>
            <a:ext cx="2190501" cy="2644126"/>
          </a:xfrm>
          <a:prstGeom prst="rect">
            <a:avLst/>
          </a:prstGeom>
        </p:spPr>
      </p:pic>
    </p:spTree>
    <p:extLst>
      <p:ext uri="{BB962C8B-B14F-4D97-AF65-F5344CB8AC3E}">
        <p14:creationId xmlns:p14="http://schemas.microsoft.com/office/powerpoint/2010/main" val="6504709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First thermal transient</a:t>
            </a:r>
            <a:endParaRPr lang="en-US" dirty="0"/>
          </a:p>
        </p:txBody>
      </p:sp>
      <p:sp>
        <p:nvSpPr>
          <p:cNvPr id="3" name="Segnaposto contenuto 2"/>
          <p:cNvSpPr>
            <a:spLocks noGrp="1"/>
          </p:cNvSpPr>
          <p:nvPr>
            <p:ph idx="1"/>
          </p:nvPr>
        </p:nvSpPr>
        <p:spPr>
          <a:xfrm>
            <a:off x="2102644" y="1052514"/>
            <a:ext cx="5230794" cy="423861"/>
          </a:xfrm>
        </p:spPr>
        <p:txBody>
          <a:bodyPr>
            <a:normAutofit fontScale="92500"/>
          </a:bodyPr>
          <a:lstStyle/>
          <a:p>
            <a:pPr marL="0" indent="0">
              <a:buNone/>
            </a:pPr>
            <a:r>
              <a:rPr lang="en-US" dirty="0" smtClean="0"/>
              <a:t>Effect on the free surface temperature: the movie!</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40</a:t>
            </a:fld>
            <a:endParaRPr lang="en-GB"/>
          </a:p>
        </p:txBody>
      </p:sp>
      <p:pic>
        <p:nvPicPr>
          <p:cNvPr id="6" name="AnimTR1_T_Sur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7997" y="1593880"/>
            <a:ext cx="6112557" cy="4890045"/>
          </a:xfrm>
          <a:prstGeom prst="rect">
            <a:avLst/>
          </a:prstGeom>
        </p:spPr>
      </p:pic>
    </p:spTree>
    <p:extLst>
      <p:ext uri="{BB962C8B-B14F-4D97-AF65-F5344CB8AC3E}">
        <p14:creationId xmlns:p14="http://schemas.microsoft.com/office/powerpoint/2010/main" val="1045584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First thermal transient</a:t>
            </a:r>
            <a:endParaRPr lang="en-US" dirty="0"/>
          </a:p>
        </p:txBody>
      </p:sp>
      <p:sp>
        <p:nvSpPr>
          <p:cNvPr id="3" name="Segnaposto contenuto 2"/>
          <p:cNvSpPr>
            <a:spLocks noGrp="1"/>
          </p:cNvSpPr>
          <p:nvPr>
            <p:ph idx="1"/>
          </p:nvPr>
        </p:nvSpPr>
        <p:spPr>
          <a:xfrm>
            <a:off x="742950" y="1185864"/>
            <a:ext cx="7886700" cy="404811"/>
          </a:xfrm>
        </p:spPr>
        <p:txBody>
          <a:bodyPr>
            <a:normAutofit/>
          </a:bodyPr>
          <a:lstStyle/>
          <a:p>
            <a:pPr marL="0" indent="0">
              <a:buNone/>
            </a:pPr>
            <a:r>
              <a:rPr lang="en-US" dirty="0" smtClean="0"/>
              <a:t>Effect on HX inlet/outlet temperature</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41</a:t>
            </a:fld>
            <a:endParaRPr lang="en-GB"/>
          </a:p>
        </p:txBody>
      </p:sp>
      <p:pic>
        <p:nvPicPr>
          <p:cNvPr id="7" name="Immagine 6"/>
          <p:cNvPicPr/>
          <p:nvPr/>
        </p:nvPicPr>
        <p:blipFill>
          <a:blip r:embed="rId2">
            <a:extLst>
              <a:ext uri="{28A0092B-C50C-407E-A947-70E740481C1C}">
                <a14:useLocalDpi xmlns:a14="http://schemas.microsoft.com/office/drawing/2010/main" val="0"/>
              </a:ext>
            </a:extLst>
          </a:blip>
          <a:stretch>
            <a:fillRect/>
          </a:stretch>
        </p:blipFill>
        <p:spPr>
          <a:xfrm>
            <a:off x="1631631" y="1902777"/>
            <a:ext cx="5652135" cy="3681095"/>
          </a:xfrm>
          <a:prstGeom prst="rect">
            <a:avLst/>
          </a:prstGeom>
        </p:spPr>
      </p:pic>
      <p:sp>
        <p:nvSpPr>
          <p:cNvPr id="8" name="Segnaposto contenuto 2"/>
          <p:cNvSpPr txBox="1">
            <a:spLocks/>
          </p:cNvSpPr>
          <p:nvPr/>
        </p:nvSpPr>
        <p:spPr>
          <a:xfrm>
            <a:off x="781050" y="5691189"/>
            <a:ext cx="6502716" cy="404811"/>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From 150 K in the Core to 3 K in the HX and 1.5 K out of the HX</a:t>
            </a:r>
            <a:endParaRPr lang="en-US" dirty="0"/>
          </a:p>
        </p:txBody>
      </p:sp>
    </p:spTree>
    <p:extLst>
      <p:ext uri="{BB962C8B-B14F-4D97-AF65-F5344CB8AC3E}">
        <p14:creationId xmlns:p14="http://schemas.microsoft.com/office/powerpoint/2010/main" val="14912928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First thermal transient: conclusion</a:t>
            </a:r>
            <a:endParaRPr lang="en-US" dirty="0"/>
          </a:p>
        </p:txBody>
      </p:sp>
      <p:sp>
        <p:nvSpPr>
          <p:cNvPr id="3" name="Segnaposto contenuto 2"/>
          <p:cNvSpPr>
            <a:spLocks noGrp="1"/>
          </p:cNvSpPr>
          <p:nvPr>
            <p:ph idx="1"/>
          </p:nvPr>
        </p:nvSpPr>
        <p:spPr>
          <a:xfrm>
            <a:off x="781050" y="2376488"/>
            <a:ext cx="7886700" cy="2538411"/>
          </a:xfrm>
        </p:spPr>
        <p:txBody>
          <a:bodyPr>
            <a:normAutofit/>
          </a:bodyPr>
          <a:lstStyle/>
          <a:p>
            <a:pPr marL="0" indent="0" algn="ctr">
              <a:buNone/>
            </a:pPr>
            <a:r>
              <a:rPr lang="en-US" dirty="0" smtClean="0"/>
              <a:t>Fast recover of the hot plenum temperature field</a:t>
            </a:r>
          </a:p>
          <a:p>
            <a:pPr marL="0" indent="0" algn="ctr">
              <a:buNone/>
            </a:pPr>
            <a:r>
              <a:rPr lang="en-US" dirty="0" smtClean="0"/>
              <a:t>Very good mixing in the hot plenum</a:t>
            </a:r>
          </a:p>
          <a:p>
            <a:pPr marL="0" indent="0" algn="ctr">
              <a:buNone/>
            </a:pPr>
            <a:r>
              <a:rPr lang="en-US" dirty="0" smtClean="0"/>
              <a:t>Diluted and marginal impact on the HX</a:t>
            </a:r>
          </a:p>
          <a:p>
            <a:pPr marL="0" indent="0" algn="ctr">
              <a:buNone/>
            </a:pPr>
            <a:r>
              <a:rPr lang="en-US" dirty="0" smtClean="0"/>
              <a:t>=&gt;</a:t>
            </a:r>
          </a:p>
          <a:p>
            <a:pPr marL="0" indent="0" algn="ctr">
              <a:buNone/>
            </a:pPr>
            <a:r>
              <a:rPr lang="en-US" dirty="0" smtClean="0"/>
              <a:t>Configuration very resilient to energy burst</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42</a:t>
            </a:fld>
            <a:endParaRPr lang="en-GB"/>
          </a:p>
        </p:txBody>
      </p:sp>
    </p:spTree>
    <p:extLst>
      <p:ext uri="{BB962C8B-B14F-4D97-AF65-F5344CB8AC3E}">
        <p14:creationId xmlns:p14="http://schemas.microsoft.com/office/powerpoint/2010/main" val="34916675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ACS variant</a:t>
            </a:r>
            <a:endParaRPr lang="en-US" dirty="0"/>
          </a:p>
        </p:txBody>
      </p:sp>
      <p:sp>
        <p:nvSpPr>
          <p:cNvPr id="3" name="Segnaposto contenuto 2"/>
          <p:cNvSpPr>
            <a:spLocks noGrp="1"/>
          </p:cNvSpPr>
          <p:nvPr>
            <p:ph idx="1"/>
          </p:nvPr>
        </p:nvSpPr>
        <p:spPr>
          <a:xfrm>
            <a:off x="800100" y="2671764"/>
            <a:ext cx="7886700" cy="1643062"/>
          </a:xfrm>
        </p:spPr>
        <p:txBody>
          <a:bodyPr>
            <a:normAutofit/>
          </a:bodyPr>
          <a:lstStyle/>
          <a:p>
            <a:pPr marL="0" indent="0">
              <a:buNone/>
            </a:pPr>
            <a:r>
              <a:rPr lang="en-US" dirty="0" smtClean="0"/>
              <a:t>Closing of the </a:t>
            </a:r>
            <a:r>
              <a:rPr lang="en-US" b="1" u="sng" dirty="0" smtClean="0"/>
              <a:t>outer dummies lateral wall</a:t>
            </a:r>
            <a:r>
              <a:rPr lang="en-US" dirty="0" smtClean="0"/>
              <a:t> at the “ACS All Open Level”</a:t>
            </a:r>
          </a:p>
          <a:p>
            <a:r>
              <a:rPr lang="en-US" dirty="0" smtClean="0"/>
              <a:t>Before: porous baffle with inertial resistance coefficient 30 (~20% porosity)</a:t>
            </a:r>
          </a:p>
          <a:p>
            <a:r>
              <a:rPr lang="en-US" dirty="0" smtClean="0"/>
              <a:t>After: plain baffle (no cross flow)</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43</a:t>
            </a:fld>
            <a:endParaRPr lang="en-GB"/>
          </a:p>
        </p:txBody>
      </p:sp>
    </p:spTree>
    <p:extLst>
      <p:ext uri="{BB962C8B-B14F-4D97-AF65-F5344CB8AC3E}">
        <p14:creationId xmlns:p14="http://schemas.microsoft.com/office/powerpoint/2010/main" val="32670419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ACS variant</a:t>
            </a:r>
            <a:endParaRPr lang="en-US" dirty="0"/>
          </a:p>
        </p:txBody>
      </p:sp>
      <p:sp>
        <p:nvSpPr>
          <p:cNvPr id="3" name="Segnaposto contenuto 2"/>
          <p:cNvSpPr>
            <a:spLocks noGrp="1"/>
          </p:cNvSpPr>
          <p:nvPr>
            <p:ph idx="1"/>
          </p:nvPr>
        </p:nvSpPr>
        <p:spPr>
          <a:xfrm>
            <a:off x="742950" y="1138239"/>
            <a:ext cx="7886700" cy="404811"/>
          </a:xfrm>
        </p:spPr>
        <p:txBody>
          <a:bodyPr>
            <a:normAutofit/>
          </a:bodyPr>
          <a:lstStyle/>
          <a:p>
            <a:pPr marL="0" indent="0">
              <a:buNone/>
            </a:pPr>
            <a:r>
              <a:rPr lang="en-US" dirty="0" smtClean="0"/>
              <a:t>ACS guides Temperature and velocity, before and after</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44</a:t>
            </a:fld>
            <a:endParaRPr lang="en-GB"/>
          </a:p>
        </p:txBody>
      </p:sp>
      <p:pic>
        <p:nvPicPr>
          <p:cNvPr id="6" name="Immagine 5"/>
          <p:cNvPicPr/>
          <p:nvPr/>
        </p:nvPicPr>
        <p:blipFill rotWithShape="1">
          <a:blip r:embed="rId2" cstate="print">
            <a:extLst>
              <a:ext uri="{28A0092B-C50C-407E-A947-70E740481C1C}">
                <a14:useLocalDpi xmlns:a14="http://schemas.microsoft.com/office/drawing/2010/main" val="0"/>
              </a:ext>
            </a:extLst>
          </a:blip>
          <a:srcRect l="14559" r="23636"/>
          <a:stretch/>
        </p:blipFill>
        <p:spPr bwMode="auto">
          <a:xfrm>
            <a:off x="878522" y="1578927"/>
            <a:ext cx="2643505" cy="2310289"/>
          </a:xfrm>
          <a:prstGeom prst="rect">
            <a:avLst/>
          </a:prstGeom>
          <a:ln>
            <a:noFill/>
          </a:ln>
          <a:extLst>
            <a:ext uri="{53640926-AAD7-44D8-BBD7-CCE9431645EC}">
              <a14:shadowObscured xmlns:a14="http://schemas.microsoft.com/office/drawing/2010/main"/>
            </a:ext>
          </a:extLst>
        </p:spPr>
      </p:pic>
      <p:pic>
        <p:nvPicPr>
          <p:cNvPr id="7" name="Immagine 6"/>
          <p:cNvPicPr/>
          <p:nvPr/>
        </p:nvPicPr>
        <p:blipFill rotWithShape="1">
          <a:blip r:embed="rId3" cstate="print">
            <a:extLst>
              <a:ext uri="{28A0092B-C50C-407E-A947-70E740481C1C}">
                <a14:useLocalDpi xmlns:a14="http://schemas.microsoft.com/office/drawing/2010/main" val="0"/>
              </a:ext>
            </a:extLst>
          </a:blip>
          <a:srcRect l="14561" r="23651"/>
          <a:stretch/>
        </p:blipFill>
        <p:spPr bwMode="auto">
          <a:xfrm>
            <a:off x="878522" y="3889216"/>
            <a:ext cx="2639060" cy="2310289"/>
          </a:xfrm>
          <a:prstGeom prst="rect">
            <a:avLst/>
          </a:prstGeom>
          <a:ln>
            <a:noFill/>
          </a:ln>
          <a:extLst>
            <a:ext uri="{53640926-AAD7-44D8-BBD7-CCE9431645EC}">
              <a14:shadowObscured xmlns:a14="http://schemas.microsoft.com/office/drawing/2010/main"/>
            </a:ext>
          </a:extLst>
        </p:spPr>
      </p:pic>
      <p:pic>
        <p:nvPicPr>
          <p:cNvPr id="8" name="Immagine 7"/>
          <p:cNvPicPr/>
          <p:nvPr/>
        </p:nvPicPr>
        <p:blipFill rotWithShape="1">
          <a:blip r:embed="rId4" cstate="print">
            <a:extLst>
              <a:ext uri="{28A0092B-C50C-407E-A947-70E740481C1C}">
                <a14:useLocalDpi xmlns:a14="http://schemas.microsoft.com/office/drawing/2010/main" val="0"/>
              </a:ext>
            </a:extLst>
          </a:blip>
          <a:srcRect l="14559" r="18809"/>
          <a:stretch/>
        </p:blipFill>
        <p:spPr bwMode="auto">
          <a:xfrm>
            <a:off x="5260022" y="1560273"/>
            <a:ext cx="2841625" cy="2310289"/>
          </a:xfrm>
          <a:prstGeom prst="rect">
            <a:avLst/>
          </a:prstGeom>
          <a:ln>
            <a:noFill/>
          </a:ln>
          <a:extLst>
            <a:ext uri="{53640926-AAD7-44D8-BBD7-CCE9431645EC}">
              <a14:shadowObscured xmlns:a14="http://schemas.microsoft.com/office/drawing/2010/main"/>
            </a:ext>
          </a:extLst>
        </p:spPr>
      </p:pic>
      <p:pic>
        <p:nvPicPr>
          <p:cNvPr id="9" name="Immagine 8"/>
          <p:cNvPicPr/>
          <p:nvPr/>
        </p:nvPicPr>
        <p:blipFill rotWithShape="1">
          <a:blip r:embed="rId5" cstate="print">
            <a:extLst>
              <a:ext uri="{28A0092B-C50C-407E-A947-70E740481C1C}">
                <a14:useLocalDpi xmlns:a14="http://schemas.microsoft.com/office/drawing/2010/main" val="0"/>
              </a:ext>
            </a:extLst>
          </a:blip>
          <a:srcRect l="14559" r="18834"/>
          <a:stretch/>
        </p:blipFill>
        <p:spPr bwMode="auto">
          <a:xfrm>
            <a:off x="5263832" y="3889215"/>
            <a:ext cx="2837815" cy="2310289"/>
          </a:xfrm>
          <a:prstGeom prst="rect">
            <a:avLst/>
          </a:prstGeom>
          <a:ln>
            <a:noFill/>
          </a:ln>
          <a:extLst>
            <a:ext uri="{53640926-AAD7-44D8-BBD7-CCE9431645EC}">
              <a14:shadowObscured xmlns:a14="http://schemas.microsoft.com/office/drawing/2010/main"/>
            </a:ext>
          </a:extLst>
        </p:spPr>
      </p:pic>
      <p:sp>
        <p:nvSpPr>
          <p:cNvPr id="10" name="CasellaDiTesto 9"/>
          <p:cNvSpPr txBox="1"/>
          <p:nvPr/>
        </p:nvSpPr>
        <p:spPr>
          <a:xfrm>
            <a:off x="4074921" y="2530751"/>
            <a:ext cx="802848" cy="369332"/>
          </a:xfrm>
          <a:prstGeom prst="rect">
            <a:avLst/>
          </a:prstGeom>
          <a:noFill/>
        </p:spPr>
        <p:txBody>
          <a:bodyPr wrap="none" rtlCol="0">
            <a:spAutoFit/>
          </a:bodyPr>
          <a:lstStyle/>
          <a:p>
            <a:r>
              <a:rPr lang="en-US" dirty="0" smtClean="0"/>
              <a:t>Before</a:t>
            </a:r>
            <a:endParaRPr lang="en-US" dirty="0"/>
          </a:p>
        </p:txBody>
      </p:sp>
      <p:sp>
        <p:nvSpPr>
          <p:cNvPr id="11" name="CasellaDiTesto 10"/>
          <p:cNvSpPr txBox="1"/>
          <p:nvPr/>
        </p:nvSpPr>
        <p:spPr>
          <a:xfrm>
            <a:off x="4147248" y="4859694"/>
            <a:ext cx="658194" cy="369332"/>
          </a:xfrm>
          <a:prstGeom prst="rect">
            <a:avLst/>
          </a:prstGeom>
          <a:noFill/>
        </p:spPr>
        <p:txBody>
          <a:bodyPr wrap="none" rtlCol="0">
            <a:spAutoFit/>
          </a:bodyPr>
          <a:lstStyle/>
          <a:p>
            <a:r>
              <a:rPr lang="en-US" dirty="0" smtClean="0"/>
              <a:t>After</a:t>
            </a:r>
            <a:endParaRPr lang="en-US" dirty="0"/>
          </a:p>
        </p:txBody>
      </p:sp>
    </p:spTree>
    <p:extLst>
      <p:ext uri="{BB962C8B-B14F-4D97-AF65-F5344CB8AC3E}">
        <p14:creationId xmlns:p14="http://schemas.microsoft.com/office/powerpoint/2010/main" val="37155258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ACS variant</a:t>
            </a:r>
            <a:endParaRPr lang="en-US" dirty="0"/>
          </a:p>
        </p:txBody>
      </p:sp>
      <p:sp>
        <p:nvSpPr>
          <p:cNvPr id="3" name="Segnaposto contenuto 2"/>
          <p:cNvSpPr>
            <a:spLocks noGrp="1"/>
          </p:cNvSpPr>
          <p:nvPr>
            <p:ph idx="1"/>
          </p:nvPr>
        </p:nvSpPr>
        <p:spPr>
          <a:xfrm>
            <a:off x="742950" y="1138239"/>
            <a:ext cx="7886700" cy="404811"/>
          </a:xfrm>
        </p:spPr>
        <p:txBody>
          <a:bodyPr>
            <a:normAutofit/>
          </a:bodyPr>
          <a:lstStyle/>
          <a:p>
            <a:pPr marL="0" indent="0">
              <a:buNone/>
            </a:pPr>
            <a:r>
              <a:rPr lang="en-US" dirty="0" smtClean="0"/>
              <a:t>Barrel outlets Temperature and velocity, before and after</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45</a:t>
            </a:fld>
            <a:endParaRPr lang="en-GB"/>
          </a:p>
        </p:txBody>
      </p:sp>
      <p:sp>
        <p:nvSpPr>
          <p:cNvPr id="10" name="CasellaDiTesto 9"/>
          <p:cNvSpPr txBox="1"/>
          <p:nvPr/>
        </p:nvSpPr>
        <p:spPr>
          <a:xfrm>
            <a:off x="4074921" y="2530751"/>
            <a:ext cx="802848" cy="369332"/>
          </a:xfrm>
          <a:prstGeom prst="rect">
            <a:avLst/>
          </a:prstGeom>
          <a:noFill/>
        </p:spPr>
        <p:txBody>
          <a:bodyPr wrap="none" rtlCol="0">
            <a:spAutoFit/>
          </a:bodyPr>
          <a:lstStyle/>
          <a:p>
            <a:r>
              <a:rPr lang="en-US" dirty="0" smtClean="0"/>
              <a:t>Before</a:t>
            </a:r>
            <a:endParaRPr lang="en-US" dirty="0"/>
          </a:p>
        </p:txBody>
      </p:sp>
      <p:sp>
        <p:nvSpPr>
          <p:cNvPr id="11" name="CasellaDiTesto 10"/>
          <p:cNvSpPr txBox="1"/>
          <p:nvPr/>
        </p:nvSpPr>
        <p:spPr>
          <a:xfrm>
            <a:off x="4147248" y="4859694"/>
            <a:ext cx="658194" cy="369332"/>
          </a:xfrm>
          <a:prstGeom prst="rect">
            <a:avLst/>
          </a:prstGeom>
          <a:noFill/>
        </p:spPr>
        <p:txBody>
          <a:bodyPr wrap="none" rtlCol="0">
            <a:spAutoFit/>
          </a:bodyPr>
          <a:lstStyle/>
          <a:p>
            <a:r>
              <a:rPr lang="en-US" dirty="0" smtClean="0"/>
              <a:t>After</a:t>
            </a:r>
            <a:endParaRPr lang="en-US" dirty="0"/>
          </a:p>
        </p:txBody>
      </p:sp>
      <p:pic>
        <p:nvPicPr>
          <p:cNvPr id="12" name="Immagine 11"/>
          <p:cNvPicPr/>
          <p:nvPr/>
        </p:nvPicPr>
        <p:blipFill rotWithShape="1">
          <a:blip r:embed="rId2" cstate="print">
            <a:extLst>
              <a:ext uri="{28A0092B-C50C-407E-A947-70E740481C1C}">
                <a14:useLocalDpi xmlns:a14="http://schemas.microsoft.com/office/drawing/2010/main" val="0"/>
              </a:ext>
            </a:extLst>
          </a:blip>
          <a:srcRect l="1" r="22148"/>
          <a:stretch/>
        </p:blipFill>
        <p:spPr bwMode="auto">
          <a:xfrm>
            <a:off x="1254442" y="1629567"/>
            <a:ext cx="2596515" cy="2171700"/>
          </a:xfrm>
          <a:prstGeom prst="rect">
            <a:avLst/>
          </a:prstGeom>
          <a:ln>
            <a:noFill/>
          </a:ln>
          <a:extLst>
            <a:ext uri="{53640926-AAD7-44D8-BBD7-CCE9431645EC}">
              <a14:shadowObscured xmlns:a14="http://schemas.microsoft.com/office/drawing/2010/main"/>
            </a:ext>
          </a:extLst>
        </p:spPr>
      </p:pic>
      <p:pic>
        <p:nvPicPr>
          <p:cNvPr id="13" name="Immagine 12"/>
          <p:cNvPicPr/>
          <p:nvPr/>
        </p:nvPicPr>
        <p:blipFill rotWithShape="1">
          <a:blip r:embed="rId3" cstate="print">
            <a:extLst>
              <a:ext uri="{28A0092B-C50C-407E-A947-70E740481C1C}">
                <a14:useLocalDpi xmlns:a14="http://schemas.microsoft.com/office/drawing/2010/main" val="0"/>
              </a:ext>
            </a:extLst>
          </a:blip>
          <a:srcRect r="14194"/>
          <a:stretch/>
        </p:blipFill>
        <p:spPr bwMode="auto">
          <a:xfrm>
            <a:off x="5269547" y="1621312"/>
            <a:ext cx="2872105" cy="2179955"/>
          </a:xfrm>
          <a:prstGeom prst="rect">
            <a:avLst/>
          </a:prstGeom>
          <a:ln>
            <a:noFill/>
          </a:ln>
          <a:extLst>
            <a:ext uri="{53640926-AAD7-44D8-BBD7-CCE9431645EC}">
              <a14:shadowObscured xmlns:a14="http://schemas.microsoft.com/office/drawing/2010/main"/>
            </a:ext>
          </a:extLst>
        </p:spPr>
      </p:pic>
      <p:pic>
        <p:nvPicPr>
          <p:cNvPr id="14" name="Immagine 13"/>
          <p:cNvPicPr/>
          <p:nvPr/>
        </p:nvPicPr>
        <p:blipFill rotWithShape="1">
          <a:blip r:embed="rId4" cstate="print">
            <a:extLst>
              <a:ext uri="{28A0092B-C50C-407E-A947-70E740481C1C}">
                <a14:useLocalDpi xmlns:a14="http://schemas.microsoft.com/office/drawing/2010/main" val="0"/>
              </a:ext>
            </a:extLst>
          </a:blip>
          <a:srcRect r="23834"/>
          <a:stretch/>
        </p:blipFill>
        <p:spPr bwMode="auto">
          <a:xfrm>
            <a:off x="1254442" y="3926799"/>
            <a:ext cx="2596515" cy="2219960"/>
          </a:xfrm>
          <a:prstGeom prst="rect">
            <a:avLst/>
          </a:prstGeom>
          <a:ln>
            <a:noFill/>
          </a:ln>
          <a:extLst>
            <a:ext uri="{53640926-AAD7-44D8-BBD7-CCE9431645EC}">
              <a14:shadowObscured xmlns:a14="http://schemas.microsoft.com/office/drawing/2010/main"/>
            </a:ext>
          </a:extLst>
        </p:spPr>
      </p:pic>
      <p:pic>
        <p:nvPicPr>
          <p:cNvPr id="15" name="Immagine 14"/>
          <p:cNvPicPr/>
          <p:nvPr/>
        </p:nvPicPr>
        <p:blipFill rotWithShape="1">
          <a:blip r:embed="rId5" cstate="print">
            <a:extLst>
              <a:ext uri="{28A0092B-C50C-407E-A947-70E740481C1C}">
                <a14:useLocalDpi xmlns:a14="http://schemas.microsoft.com/office/drawing/2010/main" val="0"/>
              </a:ext>
            </a:extLst>
          </a:blip>
          <a:srcRect l="1" r="17322"/>
          <a:stretch/>
        </p:blipFill>
        <p:spPr bwMode="auto">
          <a:xfrm>
            <a:off x="5288192" y="3801267"/>
            <a:ext cx="2879725" cy="2268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85247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ACS variant</a:t>
            </a:r>
            <a:endParaRPr lang="en-US" dirty="0"/>
          </a:p>
        </p:txBody>
      </p:sp>
      <p:sp>
        <p:nvSpPr>
          <p:cNvPr id="3" name="Segnaposto contenuto 2"/>
          <p:cNvSpPr>
            <a:spLocks noGrp="1"/>
          </p:cNvSpPr>
          <p:nvPr>
            <p:ph idx="1"/>
          </p:nvPr>
        </p:nvSpPr>
        <p:spPr>
          <a:xfrm>
            <a:off x="742950" y="1138239"/>
            <a:ext cx="7886700" cy="404811"/>
          </a:xfrm>
        </p:spPr>
        <p:txBody>
          <a:bodyPr>
            <a:normAutofit/>
          </a:bodyPr>
          <a:lstStyle/>
          <a:p>
            <a:pPr marL="0" indent="0">
              <a:buNone/>
            </a:pPr>
            <a:r>
              <a:rPr lang="en-US" dirty="0" smtClean="0"/>
              <a:t>Free surface Temperature before and after</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46</a:t>
            </a:fld>
            <a:endParaRPr lang="en-GB"/>
          </a:p>
        </p:txBody>
      </p:sp>
      <p:sp>
        <p:nvSpPr>
          <p:cNvPr id="10" name="CasellaDiTesto 9"/>
          <p:cNvSpPr txBox="1"/>
          <p:nvPr/>
        </p:nvSpPr>
        <p:spPr>
          <a:xfrm>
            <a:off x="2105723" y="5635901"/>
            <a:ext cx="2118272" cy="646331"/>
          </a:xfrm>
          <a:prstGeom prst="rect">
            <a:avLst/>
          </a:prstGeom>
          <a:noFill/>
        </p:spPr>
        <p:txBody>
          <a:bodyPr wrap="none" rtlCol="0">
            <a:spAutoFit/>
          </a:bodyPr>
          <a:lstStyle/>
          <a:p>
            <a:r>
              <a:rPr lang="en-US" dirty="0" smtClean="0"/>
              <a:t>Before: max T=361 C</a:t>
            </a:r>
          </a:p>
          <a:p>
            <a:r>
              <a:rPr lang="en-US" dirty="0" smtClean="0"/>
              <a:t>Efficiency= 79%</a:t>
            </a:r>
            <a:endParaRPr lang="en-US" dirty="0"/>
          </a:p>
        </p:txBody>
      </p:sp>
      <p:sp>
        <p:nvSpPr>
          <p:cNvPr id="11" name="CasellaDiTesto 10"/>
          <p:cNvSpPr txBox="1"/>
          <p:nvPr/>
        </p:nvSpPr>
        <p:spPr>
          <a:xfrm>
            <a:off x="6171715" y="5635901"/>
            <a:ext cx="1973617" cy="646331"/>
          </a:xfrm>
          <a:prstGeom prst="rect">
            <a:avLst/>
          </a:prstGeom>
          <a:noFill/>
        </p:spPr>
        <p:txBody>
          <a:bodyPr wrap="none" rtlCol="0">
            <a:spAutoFit/>
          </a:bodyPr>
          <a:lstStyle/>
          <a:p>
            <a:r>
              <a:rPr lang="en-US" dirty="0" smtClean="0"/>
              <a:t>After: max T=353 C</a:t>
            </a:r>
          </a:p>
          <a:p>
            <a:r>
              <a:rPr lang="en-US" dirty="0" smtClean="0"/>
              <a:t>Efficiency= 89%</a:t>
            </a:r>
            <a:endParaRPr lang="en-US" dirty="0"/>
          </a:p>
        </p:txBody>
      </p:sp>
      <p:pic>
        <p:nvPicPr>
          <p:cNvPr id="12" name="Immagine 11"/>
          <p:cNvPicPr/>
          <p:nvPr/>
        </p:nvPicPr>
        <p:blipFill>
          <a:blip r:embed="rId2" cstate="print">
            <a:extLst>
              <a:ext uri="{28A0092B-C50C-407E-A947-70E740481C1C}">
                <a14:useLocalDpi xmlns:a14="http://schemas.microsoft.com/office/drawing/2010/main" val="0"/>
              </a:ext>
            </a:extLst>
          </a:blip>
          <a:stretch>
            <a:fillRect/>
          </a:stretch>
        </p:blipFill>
        <p:spPr>
          <a:xfrm>
            <a:off x="537544" y="1981201"/>
            <a:ext cx="3939206" cy="3416576"/>
          </a:xfrm>
          <a:prstGeom prst="rect">
            <a:avLst/>
          </a:prstGeom>
        </p:spPr>
      </p:pic>
      <p:pic>
        <p:nvPicPr>
          <p:cNvPr id="13" name="Immagine 12"/>
          <p:cNvPicPr/>
          <p:nvPr/>
        </p:nvPicPr>
        <p:blipFill>
          <a:blip r:embed="rId3" cstate="print">
            <a:extLst>
              <a:ext uri="{28A0092B-C50C-407E-A947-70E740481C1C}">
                <a14:useLocalDpi xmlns:a14="http://schemas.microsoft.com/office/drawing/2010/main" val="0"/>
              </a:ext>
            </a:extLst>
          </a:blip>
          <a:stretch>
            <a:fillRect/>
          </a:stretch>
        </p:blipFill>
        <p:spPr>
          <a:xfrm>
            <a:off x="4476750" y="1981201"/>
            <a:ext cx="4048125" cy="3416576"/>
          </a:xfrm>
          <a:prstGeom prst="rect">
            <a:avLst/>
          </a:prstGeom>
        </p:spPr>
      </p:pic>
    </p:spTree>
    <p:extLst>
      <p:ext uri="{BB962C8B-B14F-4D97-AF65-F5344CB8AC3E}">
        <p14:creationId xmlns:p14="http://schemas.microsoft.com/office/powerpoint/2010/main" val="22966368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ACS variant</a:t>
            </a:r>
            <a:endParaRPr lang="en-US" dirty="0"/>
          </a:p>
        </p:txBody>
      </p:sp>
      <p:sp>
        <p:nvSpPr>
          <p:cNvPr id="3" name="Segnaposto contenuto 2"/>
          <p:cNvSpPr>
            <a:spLocks noGrp="1"/>
          </p:cNvSpPr>
          <p:nvPr>
            <p:ph idx="1"/>
          </p:nvPr>
        </p:nvSpPr>
        <p:spPr>
          <a:xfrm>
            <a:off x="3219450" y="490539"/>
            <a:ext cx="1714500" cy="404811"/>
          </a:xfrm>
        </p:spPr>
        <p:txBody>
          <a:bodyPr>
            <a:normAutofit/>
          </a:bodyPr>
          <a:lstStyle/>
          <a:p>
            <a:pPr marL="0" indent="0">
              <a:buNone/>
            </a:pPr>
            <a:r>
              <a:rPr lang="en-US" dirty="0" smtClean="0"/>
              <a:t>The movie</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47</a:t>
            </a:fld>
            <a:endParaRPr lang="en-GB"/>
          </a:p>
        </p:txBody>
      </p:sp>
      <p:pic>
        <p:nvPicPr>
          <p:cNvPr id="6" name="AnimTR2_T_Sur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3900" y="1128156"/>
            <a:ext cx="6509163" cy="5207330"/>
          </a:xfrm>
          <a:prstGeom prst="rect">
            <a:avLst/>
          </a:prstGeom>
        </p:spPr>
      </p:pic>
    </p:spTree>
    <p:extLst>
      <p:ext uri="{BB962C8B-B14F-4D97-AF65-F5344CB8AC3E}">
        <p14:creationId xmlns:p14="http://schemas.microsoft.com/office/powerpoint/2010/main" val="716270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IVFS/Cold ring issue</a:t>
            </a:r>
            <a:endParaRPr lang="en-US" dirty="0"/>
          </a:p>
        </p:txBody>
      </p:sp>
      <p:sp>
        <p:nvSpPr>
          <p:cNvPr id="3" name="Segnaposto contenuto 2"/>
          <p:cNvSpPr>
            <a:spLocks noGrp="1"/>
          </p:cNvSpPr>
          <p:nvPr>
            <p:ph idx="1"/>
          </p:nvPr>
        </p:nvSpPr>
        <p:spPr>
          <a:xfrm>
            <a:off x="571500" y="1157289"/>
            <a:ext cx="7886700" cy="2700336"/>
          </a:xfrm>
        </p:spPr>
        <p:txBody>
          <a:bodyPr/>
          <a:lstStyle/>
          <a:p>
            <a:r>
              <a:rPr lang="en-US" dirty="0" smtClean="0"/>
              <a:t>The IVFS temperature and mass flow rate are far to be settled</a:t>
            </a:r>
          </a:p>
          <a:p>
            <a:r>
              <a:rPr lang="en-US" dirty="0" smtClean="0"/>
              <a:t>They are strongly coupled with the temperature and mass flow rate of the cold ring</a:t>
            </a:r>
          </a:p>
          <a:p>
            <a:r>
              <a:rPr lang="en-US" dirty="0" smtClean="0"/>
              <a:t>Main influencing parameters are:</a:t>
            </a:r>
          </a:p>
          <a:p>
            <a:pPr lvl="1"/>
            <a:r>
              <a:rPr lang="en-US" dirty="0" smtClean="0"/>
              <a:t>FS heat source</a:t>
            </a:r>
          </a:p>
          <a:p>
            <a:pPr lvl="1"/>
            <a:r>
              <a:rPr lang="en-US" dirty="0" smtClean="0"/>
              <a:t>IVFS global hydraulic resistance</a:t>
            </a:r>
          </a:p>
          <a:p>
            <a:pPr lvl="1"/>
            <a:r>
              <a:rPr lang="en-US" dirty="0" smtClean="0"/>
              <a:t>IVFS conduction heat flux to all neighbors</a:t>
            </a:r>
          </a:p>
          <a:p>
            <a:pPr lvl="1"/>
            <a:r>
              <a:rPr lang="en-US" dirty="0" smtClean="0"/>
              <a:t>Bypass flow rate.</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48</a:t>
            </a:fld>
            <a:endParaRPr lang="en-GB"/>
          </a:p>
        </p:txBody>
      </p:sp>
      <p:pic>
        <p:nvPicPr>
          <p:cNvPr id="6" name="Immagine 5"/>
          <p:cNvPicPr/>
          <p:nvPr/>
        </p:nvPicPr>
        <p:blipFill rotWithShape="1">
          <a:blip r:embed="rId2" cstate="print">
            <a:extLst>
              <a:ext uri="{28A0092B-C50C-407E-A947-70E740481C1C}">
                <a14:useLocalDpi xmlns:a14="http://schemas.microsoft.com/office/drawing/2010/main" val="0"/>
              </a:ext>
            </a:extLst>
          </a:blip>
          <a:srcRect l="13840" r="6146"/>
          <a:stretch/>
        </p:blipFill>
        <p:spPr bwMode="auto">
          <a:xfrm>
            <a:off x="574040" y="3871911"/>
            <a:ext cx="3081020" cy="2505075"/>
          </a:xfrm>
          <a:prstGeom prst="rect">
            <a:avLst/>
          </a:prstGeom>
          <a:ln>
            <a:noFill/>
          </a:ln>
          <a:extLst>
            <a:ext uri="{53640926-AAD7-44D8-BBD7-CCE9431645EC}">
              <a14:shadowObscured xmlns:a14="http://schemas.microsoft.com/office/drawing/2010/main"/>
            </a:ext>
          </a:extLst>
        </p:spPr>
      </p:pic>
      <p:pic>
        <p:nvPicPr>
          <p:cNvPr id="7" name="Immagine 6"/>
          <p:cNvPicPr/>
          <p:nvPr/>
        </p:nvPicPr>
        <p:blipFill rotWithShape="1">
          <a:blip r:embed="rId3" cstate="print">
            <a:extLst>
              <a:ext uri="{28A0092B-C50C-407E-A947-70E740481C1C}">
                <a14:useLocalDpi xmlns:a14="http://schemas.microsoft.com/office/drawing/2010/main" val="0"/>
              </a:ext>
            </a:extLst>
          </a:blip>
          <a:srcRect l="12945" r="20427"/>
          <a:stretch/>
        </p:blipFill>
        <p:spPr bwMode="auto">
          <a:xfrm>
            <a:off x="3655060" y="3871912"/>
            <a:ext cx="2560320" cy="2505075"/>
          </a:xfrm>
          <a:prstGeom prst="rect">
            <a:avLst/>
          </a:prstGeom>
          <a:ln>
            <a:noFill/>
          </a:ln>
          <a:extLst>
            <a:ext uri="{53640926-AAD7-44D8-BBD7-CCE9431645EC}">
              <a14:shadowObscured xmlns:a14="http://schemas.microsoft.com/office/drawing/2010/main"/>
            </a:ext>
          </a:extLst>
        </p:spPr>
      </p:pic>
      <p:sp>
        <p:nvSpPr>
          <p:cNvPr id="8" name="CasellaDiTesto 7"/>
          <p:cNvSpPr txBox="1"/>
          <p:nvPr/>
        </p:nvSpPr>
        <p:spPr>
          <a:xfrm>
            <a:off x="6305550" y="4857750"/>
            <a:ext cx="2638425" cy="923330"/>
          </a:xfrm>
          <a:prstGeom prst="rect">
            <a:avLst/>
          </a:prstGeom>
          <a:noFill/>
        </p:spPr>
        <p:txBody>
          <a:bodyPr wrap="square" rtlCol="0">
            <a:spAutoFit/>
          </a:bodyPr>
          <a:lstStyle/>
          <a:p>
            <a:r>
              <a:rPr lang="en-US" dirty="0" smtClean="0"/>
              <a:t>“Cold” ring temperature, end of first and second transients</a:t>
            </a:r>
            <a:endParaRPr lang="en-US" dirty="0"/>
          </a:p>
        </p:txBody>
      </p:sp>
    </p:spTree>
    <p:extLst>
      <p:ext uri="{BB962C8B-B14F-4D97-AF65-F5344CB8AC3E}">
        <p14:creationId xmlns:p14="http://schemas.microsoft.com/office/powerpoint/2010/main" val="20023206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IVFS/Cold ring issue</a:t>
            </a:r>
            <a:endParaRPr lang="en-US" dirty="0"/>
          </a:p>
        </p:txBody>
      </p:sp>
      <p:sp>
        <p:nvSpPr>
          <p:cNvPr id="3" name="Segnaposto contenuto 2"/>
          <p:cNvSpPr>
            <a:spLocks noGrp="1"/>
          </p:cNvSpPr>
          <p:nvPr>
            <p:ph idx="1"/>
          </p:nvPr>
        </p:nvSpPr>
        <p:spPr>
          <a:xfrm>
            <a:off x="571500" y="1157289"/>
            <a:ext cx="7886700" cy="1271586"/>
          </a:xfrm>
        </p:spPr>
        <p:txBody>
          <a:bodyPr/>
          <a:lstStyle/>
          <a:p>
            <a:r>
              <a:rPr lang="en-US" dirty="0" smtClean="0"/>
              <a:t>At 2MW and 180 kg/s, the equilibrium temperature at the IFFS outlet is hotter than in the hot plenum!</a:t>
            </a:r>
          </a:p>
          <a:p>
            <a:r>
              <a:rPr lang="en-US" dirty="0" smtClean="0"/>
              <a:t>As the flow rate goes down things can come quite nasty…</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49</a:t>
            </a:fld>
            <a:endParaRPr lang="en-GB"/>
          </a:p>
        </p:txBody>
      </p:sp>
      <p:sp>
        <p:nvSpPr>
          <p:cNvPr id="8" name="CasellaDiTesto 7"/>
          <p:cNvSpPr txBox="1"/>
          <p:nvPr/>
        </p:nvSpPr>
        <p:spPr>
          <a:xfrm>
            <a:off x="1534001" y="5724525"/>
            <a:ext cx="6531292" cy="369332"/>
          </a:xfrm>
          <a:prstGeom prst="rect">
            <a:avLst/>
          </a:prstGeom>
          <a:noFill/>
        </p:spPr>
        <p:txBody>
          <a:bodyPr wrap="square" rtlCol="0">
            <a:spAutoFit/>
          </a:bodyPr>
          <a:lstStyle/>
          <a:p>
            <a:r>
              <a:rPr lang="en-US" dirty="0" smtClean="0"/>
              <a:t>IVFS outlet T and flow rate during first and second transients</a:t>
            </a:r>
            <a:endParaRPr lang="en-US" dirty="0"/>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75" y="2820034"/>
            <a:ext cx="4239696" cy="2755802"/>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647" y="2824479"/>
            <a:ext cx="4239696" cy="2755802"/>
          </a:xfrm>
          <a:prstGeom prst="rect">
            <a:avLst/>
          </a:prstGeom>
        </p:spPr>
      </p:pic>
    </p:spTree>
    <p:extLst>
      <p:ext uri="{BB962C8B-B14F-4D97-AF65-F5344CB8AC3E}">
        <p14:creationId xmlns:p14="http://schemas.microsoft.com/office/powerpoint/2010/main" val="2152039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Outer Domain: HX cut</a:t>
            </a:r>
            <a:endParaRPr lang="en-US" dirty="0"/>
          </a:p>
        </p:txBody>
      </p:sp>
      <p:sp>
        <p:nvSpPr>
          <p:cNvPr id="3" name="Segnaposto contenuto 2"/>
          <p:cNvSpPr>
            <a:spLocks noGrp="1"/>
          </p:cNvSpPr>
          <p:nvPr>
            <p:ph idx="1"/>
          </p:nvPr>
        </p:nvSpPr>
        <p:spPr>
          <a:xfrm>
            <a:off x="638175" y="1052514"/>
            <a:ext cx="7886700" cy="738186"/>
          </a:xfrm>
        </p:spPr>
        <p:txBody>
          <a:bodyPr>
            <a:normAutofit lnSpcReduction="10000"/>
          </a:bodyPr>
          <a:lstStyle/>
          <a:p>
            <a:r>
              <a:rPr lang="en-US" dirty="0" smtClean="0"/>
              <a:t>Added bypass</a:t>
            </a:r>
          </a:p>
          <a:p>
            <a:r>
              <a:rPr lang="en-US" dirty="0" smtClean="0"/>
              <a:t>Vertical penetrations up to top</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5</a:t>
            </a:fld>
            <a:endParaRPr lang="en-GB"/>
          </a:p>
        </p:txBody>
      </p:sp>
      <p:pic>
        <p:nvPicPr>
          <p:cNvPr id="1026" name="Picture 2" descr="H:\Desktop\MYRTE\Deliverable\Figure4D3.5\Geom_OuterHX.png"/>
          <p:cNvPicPr>
            <a:picLocks noChangeAspect="1" noChangeArrowheads="1"/>
          </p:cNvPicPr>
          <p:nvPr/>
        </p:nvPicPr>
        <p:blipFill rotWithShape="1">
          <a:blip r:embed="rId2">
            <a:extLst>
              <a:ext uri="{28A0092B-C50C-407E-A947-70E740481C1C}">
                <a14:useLocalDpi xmlns:a14="http://schemas.microsoft.com/office/drawing/2010/main" val="0"/>
              </a:ext>
            </a:extLst>
          </a:blip>
          <a:srcRect l="24000" r="31000"/>
          <a:stretch/>
        </p:blipFill>
        <p:spPr bwMode="auto">
          <a:xfrm>
            <a:off x="1080680" y="2019300"/>
            <a:ext cx="3034120" cy="43791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Desktop\MYRTE\Deliverable\Figure4D3.5\Geom_OuterHX2.png"/>
          <p:cNvPicPr>
            <a:picLocks noChangeAspect="1" noChangeArrowheads="1"/>
          </p:cNvPicPr>
          <p:nvPr/>
        </p:nvPicPr>
        <p:blipFill rotWithShape="1">
          <a:blip r:embed="rId3">
            <a:extLst>
              <a:ext uri="{28A0092B-C50C-407E-A947-70E740481C1C}">
                <a14:useLocalDpi xmlns:a14="http://schemas.microsoft.com/office/drawing/2010/main" val="0"/>
              </a:ext>
            </a:extLst>
          </a:blip>
          <a:srcRect l="26998" r="7003"/>
          <a:stretch/>
        </p:blipFill>
        <p:spPr bwMode="auto">
          <a:xfrm>
            <a:off x="4353106" y="2200274"/>
            <a:ext cx="4082233" cy="401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8080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IVFS/Cold ring issue: solution</a:t>
            </a:r>
            <a:endParaRPr lang="en-US" dirty="0"/>
          </a:p>
        </p:txBody>
      </p:sp>
      <p:sp>
        <p:nvSpPr>
          <p:cNvPr id="3" name="Segnaposto contenuto 2"/>
          <p:cNvSpPr>
            <a:spLocks noGrp="1"/>
          </p:cNvSpPr>
          <p:nvPr>
            <p:ph idx="1"/>
          </p:nvPr>
        </p:nvSpPr>
        <p:spPr>
          <a:xfrm>
            <a:off x="571500" y="1157288"/>
            <a:ext cx="7886700" cy="4195761"/>
          </a:xfrm>
        </p:spPr>
        <p:txBody>
          <a:bodyPr>
            <a:normAutofit/>
          </a:bodyPr>
          <a:lstStyle/>
          <a:p>
            <a:pPr marL="0" indent="0">
              <a:buNone/>
            </a:pPr>
            <a:r>
              <a:rPr lang="en-US" dirty="0" smtClean="0"/>
              <a:t>Once the phenomena understood the solution can be easy:</a:t>
            </a:r>
          </a:p>
          <a:p>
            <a:r>
              <a:rPr lang="en-US" dirty="0" smtClean="0"/>
              <a:t>If the bypass flow rate  exceed the IVFS flow rate, then the heat do not propagates downward in the ring and do not damp the buoyancy driven pumping power of the IVFS</a:t>
            </a:r>
          </a:p>
          <a:p>
            <a:r>
              <a:rPr lang="en-US" dirty="0" smtClean="0"/>
              <a:t>The stored fuel decay heat must be evacuated through the bypass and the bypass flow must be sufficient to limit the local temperature increase.</a:t>
            </a:r>
          </a:p>
          <a:p>
            <a:r>
              <a:rPr lang="en-US" dirty="0" smtClean="0"/>
              <a:t>Resetting the heat source to 1MW (probably still conservative) and increasing the cold ring bypass flow to ~200 kg/s should keep the cold ring temperature below the IVFS outlet at cold temperature and above the IVFS outlet below ~310 C.</a:t>
            </a:r>
          </a:p>
          <a:p>
            <a:endParaRPr lang="en-US" dirty="0" smtClean="0"/>
          </a:p>
          <a:p>
            <a:endParaRPr lang="en-US" dirty="0" smtClean="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50</a:t>
            </a:fld>
            <a:endParaRPr lang="en-GB"/>
          </a:p>
        </p:txBody>
      </p:sp>
    </p:spTree>
    <p:extLst>
      <p:ext uri="{BB962C8B-B14F-4D97-AF65-F5344CB8AC3E}">
        <p14:creationId xmlns:p14="http://schemas.microsoft.com/office/powerpoint/2010/main" val="33076877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US" dirty="0" smtClean="0"/>
              <a:t>Concluding words</a:t>
            </a:r>
            <a:endParaRPr lang="en-US" dirty="0"/>
          </a:p>
        </p:txBody>
      </p:sp>
      <p:sp>
        <p:nvSpPr>
          <p:cNvPr id="5" name="Segnaposto contenuto 4"/>
          <p:cNvSpPr>
            <a:spLocks noGrp="1"/>
          </p:cNvSpPr>
          <p:nvPr>
            <p:ph idx="1"/>
          </p:nvPr>
        </p:nvSpPr>
        <p:spPr>
          <a:xfrm>
            <a:off x="646900" y="2017986"/>
            <a:ext cx="7886700" cy="3080225"/>
          </a:xfrm>
        </p:spPr>
        <p:txBody>
          <a:bodyPr>
            <a:normAutofit/>
          </a:bodyPr>
          <a:lstStyle/>
          <a:p>
            <a:r>
              <a:rPr lang="en-US" dirty="0" smtClean="0"/>
              <a:t>The new MYRRHA CFD model is operational: 43s/day with 140 CPU</a:t>
            </a:r>
          </a:p>
          <a:p>
            <a:r>
              <a:rPr lang="en-US" dirty="0" smtClean="0"/>
              <a:t>The ACS is compliant with SCK.CEN input and looks quite functional</a:t>
            </a:r>
          </a:p>
          <a:p>
            <a:r>
              <a:rPr lang="en-US" dirty="0" smtClean="0"/>
              <a:t>A slight variant of the ACS can bring a quite cooler free-surface at no cost.</a:t>
            </a:r>
          </a:p>
          <a:p>
            <a:r>
              <a:rPr lang="en-US" dirty="0" smtClean="0"/>
              <a:t>The installed bypass flows brings a new field of investigation that must be addressed</a:t>
            </a:r>
          </a:p>
          <a:p>
            <a:r>
              <a:rPr lang="en-US" dirty="0" smtClean="0"/>
              <a:t>No critical issue has been encountered</a:t>
            </a:r>
          </a:p>
        </p:txBody>
      </p:sp>
      <p:sp>
        <p:nvSpPr>
          <p:cNvPr id="2" name="Segnaposto piè di pagina 1"/>
          <p:cNvSpPr>
            <a:spLocks noGrp="1"/>
          </p:cNvSpPr>
          <p:nvPr>
            <p:ph type="ftr" sz="quarter" idx="11"/>
          </p:nvPr>
        </p:nvSpPr>
        <p:spPr/>
        <p:txBody>
          <a:bodyPr/>
          <a:lstStyle/>
          <a:p>
            <a:r>
              <a:rPr lang="en-US" smtClean="0"/>
              <a:t>NRG Petten, Thursday March 9t,h 2017</a:t>
            </a:r>
            <a:endParaRPr lang="en-GB" dirty="0"/>
          </a:p>
        </p:txBody>
      </p:sp>
      <p:sp>
        <p:nvSpPr>
          <p:cNvPr id="3" name="Segnaposto numero diapositiva 2"/>
          <p:cNvSpPr>
            <a:spLocks noGrp="1"/>
          </p:cNvSpPr>
          <p:nvPr>
            <p:ph type="sldNum" sz="quarter" idx="12"/>
          </p:nvPr>
        </p:nvSpPr>
        <p:spPr/>
        <p:txBody>
          <a:bodyPr/>
          <a:lstStyle/>
          <a:p>
            <a:fld id="{DF65F510-B44D-4A49-B906-A9FF7F026B1F}" type="slidenum">
              <a:rPr lang="en-GB" smtClean="0"/>
              <a:t>51</a:t>
            </a:fld>
            <a:endParaRPr lang="en-GB"/>
          </a:p>
        </p:txBody>
      </p:sp>
    </p:spTree>
    <p:extLst>
      <p:ext uri="{BB962C8B-B14F-4D97-AF65-F5344CB8AC3E}">
        <p14:creationId xmlns:p14="http://schemas.microsoft.com/office/powerpoint/2010/main" val="15831760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Questions?</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52</a:t>
            </a:fld>
            <a:endParaRPr lang="en-GB"/>
          </a:p>
        </p:txBody>
      </p:sp>
      <p:pic>
        <p:nvPicPr>
          <p:cNvPr id="6" name="Anim_MYRRHA2017Init_Vvel_zoom142_257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527" y="1160813"/>
            <a:ext cx="6305055" cy="5044044"/>
          </a:xfrm>
          <a:prstGeom prst="rect">
            <a:avLst/>
          </a:prstGeom>
        </p:spPr>
      </p:pic>
    </p:spTree>
    <p:extLst>
      <p:ext uri="{BB962C8B-B14F-4D97-AF65-F5344CB8AC3E}">
        <p14:creationId xmlns:p14="http://schemas.microsoft.com/office/powerpoint/2010/main" val="2695613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en-US" dirty="0" smtClean="0"/>
              <a:t>Surface Temperature: SEARCH vs. MYRTE</a:t>
            </a:r>
            <a:endParaRPr lang="en-US" dirty="0"/>
          </a:p>
        </p:txBody>
      </p:sp>
      <p:sp>
        <p:nvSpPr>
          <p:cNvPr id="5" name="Segnaposto contenuto 4"/>
          <p:cNvSpPr>
            <a:spLocks noGrp="1"/>
          </p:cNvSpPr>
          <p:nvPr>
            <p:ph idx="1"/>
          </p:nvPr>
        </p:nvSpPr>
        <p:spPr>
          <a:xfrm>
            <a:off x="1095834" y="1104665"/>
            <a:ext cx="2079047" cy="406036"/>
          </a:xfrm>
        </p:spPr>
        <p:txBody>
          <a:bodyPr>
            <a:normAutofit/>
          </a:bodyPr>
          <a:lstStyle/>
          <a:p>
            <a:pPr marL="0" indent="0">
              <a:buNone/>
            </a:pPr>
            <a:r>
              <a:rPr lang="en-US" dirty="0" smtClean="0"/>
              <a:t>SEARCH model</a:t>
            </a:r>
          </a:p>
        </p:txBody>
      </p:sp>
      <p:sp>
        <p:nvSpPr>
          <p:cNvPr id="2" name="Segnaposto piè di pagina 1"/>
          <p:cNvSpPr>
            <a:spLocks noGrp="1"/>
          </p:cNvSpPr>
          <p:nvPr>
            <p:ph type="ftr" sz="quarter" idx="11"/>
          </p:nvPr>
        </p:nvSpPr>
        <p:spPr/>
        <p:txBody>
          <a:bodyPr/>
          <a:lstStyle/>
          <a:p>
            <a:r>
              <a:rPr lang="en-US" smtClean="0"/>
              <a:t>NRG Petten, Thursday March 9t,h 2017</a:t>
            </a:r>
            <a:endParaRPr lang="en-GB" dirty="0"/>
          </a:p>
        </p:txBody>
      </p:sp>
      <p:sp>
        <p:nvSpPr>
          <p:cNvPr id="3" name="Segnaposto numero diapositiva 2"/>
          <p:cNvSpPr>
            <a:spLocks noGrp="1"/>
          </p:cNvSpPr>
          <p:nvPr>
            <p:ph type="sldNum" sz="quarter" idx="12"/>
          </p:nvPr>
        </p:nvSpPr>
        <p:spPr/>
        <p:txBody>
          <a:bodyPr/>
          <a:lstStyle/>
          <a:p>
            <a:fld id="{DF65F510-B44D-4A49-B906-A9FF7F026B1F}" type="slidenum">
              <a:rPr lang="en-GB" smtClean="0"/>
              <a:t>53</a:t>
            </a:fld>
            <a:endParaRPr lang="en-GB"/>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85" y="1508365"/>
            <a:ext cx="2892365" cy="2313892"/>
          </a:xfrm>
          <a:prstGeom prst="rect">
            <a:avLst/>
          </a:prstGeom>
        </p:spPr>
      </p:pic>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14254" r="9989"/>
          <a:stretch/>
        </p:blipFill>
        <p:spPr>
          <a:xfrm>
            <a:off x="4969393" y="1518487"/>
            <a:ext cx="2692353" cy="2303770"/>
          </a:xfrm>
          <a:prstGeom prst="rect">
            <a:avLst/>
          </a:prstGeom>
        </p:spPr>
      </p:pic>
      <p:sp>
        <p:nvSpPr>
          <p:cNvPr id="8" name="Segnaposto contenuto 4"/>
          <p:cNvSpPr txBox="1">
            <a:spLocks/>
          </p:cNvSpPr>
          <p:nvPr/>
        </p:nvSpPr>
        <p:spPr>
          <a:xfrm>
            <a:off x="5179537" y="1119478"/>
            <a:ext cx="2272066" cy="4060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1</a:t>
            </a:r>
            <a:r>
              <a:rPr lang="en-US" baseline="30000" dirty="0" smtClean="0"/>
              <a:t>St</a:t>
            </a:r>
            <a:r>
              <a:rPr lang="en-US" dirty="0" smtClean="0"/>
              <a:t> MYRTE model</a:t>
            </a:r>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719" y="3822257"/>
            <a:ext cx="2768272" cy="2215449"/>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9393" y="3822257"/>
            <a:ext cx="2772428" cy="2219605"/>
          </a:xfrm>
          <a:prstGeom prst="rect">
            <a:avLst/>
          </a:prstGeom>
        </p:spPr>
      </p:pic>
      <p:sp>
        <p:nvSpPr>
          <p:cNvPr id="11" name="Segnaposto contenuto 4"/>
          <p:cNvSpPr txBox="1">
            <a:spLocks/>
          </p:cNvSpPr>
          <p:nvPr/>
        </p:nvSpPr>
        <p:spPr>
          <a:xfrm>
            <a:off x="1056334" y="6056440"/>
            <a:ext cx="2272066" cy="4060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2</a:t>
            </a:r>
            <a:r>
              <a:rPr lang="en-US" baseline="30000" dirty="0" smtClean="0"/>
              <a:t>nd</a:t>
            </a:r>
            <a:r>
              <a:rPr lang="en-US" dirty="0" smtClean="0"/>
              <a:t> MYRTE model</a:t>
            </a:r>
          </a:p>
        </p:txBody>
      </p:sp>
      <p:sp>
        <p:nvSpPr>
          <p:cNvPr id="12" name="Segnaposto contenuto 4"/>
          <p:cNvSpPr txBox="1">
            <a:spLocks/>
          </p:cNvSpPr>
          <p:nvPr/>
        </p:nvSpPr>
        <p:spPr>
          <a:xfrm>
            <a:off x="5179536" y="6071018"/>
            <a:ext cx="2272066" cy="4060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MYRTE ACS variant</a:t>
            </a:r>
          </a:p>
        </p:txBody>
      </p:sp>
    </p:spTree>
    <p:extLst>
      <p:ext uri="{BB962C8B-B14F-4D97-AF65-F5344CB8AC3E}">
        <p14:creationId xmlns:p14="http://schemas.microsoft.com/office/powerpoint/2010/main" val="83293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Outer Domain: PP cut</a:t>
            </a:r>
            <a:endParaRPr lang="en-US" dirty="0"/>
          </a:p>
        </p:txBody>
      </p:sp>
      <p:sp>
        <p:nvSpPr>
          <p:cNvPr id="3" name="Segnaposto contenuto 2"/>
          <p:cNvSpPr>
            <a:spLocks noGrp="1"/>
          </p:cNvSpPr>
          <p:nvPr>
            <p:ph idx="1"/>
          </p:nvPr>
        </p:nvSpPr>
        <p:spPr>
          <a:xfrm>
            <a:off x="638175" y="1052514"/>
            <a:ext cx="7886700" cy="738186"/>
          </a:xfrm>
        </p:spPr>
        <p:txBody>
          <a:bodyPr>
            <a:normAutofit lnSpcReduction="10000"/>
          </a:bodyPr>
          <a:lstStyle/>
          <a:p>
            <a:r>
              <a:rPr lang="en-US" dirty="0" smtClean="0"/>
              <a:t>Added bypass</a:t>
            </a:r>
          </a:p>
          <a:p>
            <a:r>
              <a:rPr lang="en-US" dirty="0" smtClean="0"/>
              <a:t>Vertical penetrations up to top</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6</a:t>
            </a:fld>
            <a:endParaRPr lang="en-GB"/>
          </a:p>
        </p:txBody>
      </p:sp>
      <p:pic>
        <p:nvPicPr>
          <p:cNvPr id="2050" name="Picture 2" descr="H:\Desktop\MYRTE\Deliverable\Figure4D3.5\Geom_OuterXZ.png"/>
          <p:cNvPicPr>
            <a:picLocks noChangeAspect="1" noChangeArrowheads="1"/>
          </p:cNvPicPr>
          <p:nvPr/>
        </p:nvPicPr>
        <p:blipFill rotWithShape="1">
          <a:blip r:embed="rId2">
            <a:extLst>
              <a:ext uri="{28A0092B-C50C-407E-A947-70E740481C1C}">
                <a14:useLocalDpi xmlns:a14="http://schemas.microsoft.com/office/drawing/2010/main" val="0"/>
              </a:ext>
            </a:extLst>
          </a:blip>
          <a:srcRect l="27498" r="18526"/>
          <a:stretch/>
        </p:blipFill>
        <p:spPr bwMode="auto">
          <a:xfrm>
            <a:off x="752474" y="1810552"/>
            <a:ext cx="3176465" cy="44949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Desktop\MYRTE\Deliverable\Figure4D3.5\Geom_OuterXZ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589" y="2647950"/>
            <a:ext cx="478853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408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Outer Domain: IVFH cut</a:t>
            </a:r>
            <a:endParaRPr lang="en-US" dirty="0"/>
          </a:p>
        </p:txBody>
      </p:sp>
      <p:sp>
        <p:nvSpPr>
          <p:cNvPr id="3" name="Segnaposto contenuto 2"/>
          <p:cNvSpPr>
            <a:spLocks noGrp="1"/>
          </p:cNvSpPr>
          <p:nvPr>
            <p:ph idx="1"/>
          </p:nvPr>
        </p:nvSpPr>
        <p:spPr>
          <a:xfrm>
            <a:off x="638175" y="1052514"/>
            <a:ext cx="7886700" cy="738186"/>
          </a:xfrm>
        </p:spPr>
        <p:txBody>
          <a:bodyPr>
            <a:normAutofit lnSpcReduction="10000"/>
          </a:bodyPr>
          <a:lstStyle/>
          <a:p>
            <a:r>
              <a:rPr lang="en-US" dirty="0" smtClean="0"/>
              <a:t>Added bypass</a:t>
            </a:r>
          </a:p>
          <a:p>
            <a:r>
              <a:rPr lang="en-US" dirty="0" smtClean="0"/>
              <a:t>Vertical penetrations up to top</a:t>
            </a:r>
            <a:endParaRPr lang="en-US" dirty="0"/>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7</a:t>
            </a:fld>
            <a:endParaRPr lang="en-GB"/>
          </a:p>
        </p:txBody>
      </p:sp>
      <p:pic>
        <p:nvPicPr>
          <p:cNvPr id="9" name="Picture 3" descr="H:\Desktop\MYRTE\Deliverable\Figure4D3.5\Geom_OuterYZ.png"/>
          <p:cNvPicPr>
            <a:picLocks noChangeAspect="1" noChangeArrowheads="1"/>
          </p:cNvPicPr>
          <p:nvPr/>
        </p:nvPicPr>
        <p:blipFill rotWithShape="1">
          <a:blip r:embed="rId2">
            <a:extLst>
              <a:ext uri="{28A0092B-C50C-407E-A947-70E740481C1C}">
                <a14:useLocalDpi xmlns:a14="http://schemas.microsoft.com/office/drawing/2010/main" val="0"/>
              </a:ext>
            </a:extLst>
          </a:blip>
          <a:srcRect l="27497" r="17508"/>
          <a:stretch/>
        </p:blipFill>
        <p:spPr bwMode="auto">
          <a:xfrm>
            <a:off x="429074" y="1877227"/>
            <a:ext cx="3134106" cy="43529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Desktop\MYRTE\Deliverable\Figure4D3.5\Geom_OuterYZ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498" y="2162977"/>
            <a:ext cx="5324755"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240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Intermediary Domain </a:t>
            </a:r>
            <a:endParaRPr lang="en-US" dirty="0"/>
          </a:p>
        </p:txBody>
      </p:sp>
      <p:sp>
        <p:nvSpPr>
          <p:cNvPr id="3" name="Segnaposto contenuto 2"/>
          <p:cNvSpPr>
            <a:spLocks noGrp="1"/>
          </p:cNvSpPr>
          <p:nvPr>
            <p:ph idx="1"/>
          </p:nvPr>
        </p:nvSpPr>
        <p:spPr>
          <a:xfrm>
            <a:off x="638175" y="1052514"/>
            <a:ext cx="7886700" cy="738186"/>
          </a:xfrm>
        </p:spPr>
        <p:txBody>
          <a:bodyPr>
            <a:normAutofit/>
          </a:bodyPr>
          <a:lstStyle/>
          <a:p>
            <a:r>
              <a:rPr lang="en-US" dirty="0" smtClean="0"/>
              <a:t>Structural part</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8</a:t>
            </a:fld>
            <a:endParaRPr lang="en-GB"/>
          </a:p>
        </p:txBody>
      </p:sp>
      <p:pic>
        <p:nvPicPr>
          <p:cNvPr id="4098" name="Picture 2" descr="H:\Desktop\MYRTE\Deliverable\Figure4D3.5\Geom_intermediarySolid1.png"/>
          <p:cNvPicPr>
            <a:picLocks noChangeAspect="1" noChangeArrowheads="1"/>
          </p:cNvPicPr>
          <p:nvPr/>
        </p:nvPicPr>
        <p:blipFill rotWithShape="1">
          <a:blip r:embed="rId2">
            <a:extLst>
              <a:ext uri="{28A0092B-C50C-407E-A947-70E740481C1C}">
                <a14:useLocalDpi xmlns:a14="http://schemas.microsoft.com/office/drawing/2010/main" val="0"/>
              </a:ext>
            </a:extLst>
          </a:blip>
          <a:srcRect l="26999" r="19002"/>
          <a:stretch/>
        </p:blipFill>
        <p:spPr bwMode="auto">
          <a:xfrm>
            <a:off x="2971800" y="2286000"/>
            <a:ext cx="2798167" cy="339948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Desktop\MYRTE\Deliverable\Figure4D3.5\Geom_intermediarySolid2.png"/>
          <p:cNvPicPr>
            <a:picLocks noChangeAspect="1" noChangeArrowheads="1"/>
          </p:cNvPicPr>
          <p:nvPr/>
        </p:nvPicPr>
        <p:blipFill rotWithShape="1">
          <a:blip r:embed="rId3">
            <a:extLst>
              <a:ext uri="{28A0092B-C50C-407E-A947-70E740481C1C}">
                <a14:useLocalDpi xmlns:a14="http://schemas.microsoft.com/office/drawing/2010/main" val="0"/>
              </a:ext>
            </a:extLst>
          </a:blip>
          <a:srcRect l="41995" r="29006"/>
          <a:stretch/>
        </p:blipFill>
        <p:spPr bwMode="auto">
          <a:xfrm>
            <a:off x="664838" y="1933575"/>
            <a:ext cx="1986922" cy="44948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Desktop\MYRTE\Deliverable\Figure4D3.5\Geom_intermediarySolid3.png"/>
          <p:cNvPicPr>
            <a:picLocks noChangeAspect="1" noChangeArrowheads="1"/>
          </p:cNvPicPr>
          <p:nvPr/>
        </p:nvPicPr>
        <p:blipFill rotWithShape="1">
          <a:blip r:embed="rId4">
            <a:extLst>
              <a:ext uri="{28A0092B-C50C-407E-A947-70E740481C1C}">
                <a14:useLocalDpi xmlns:a14="http://schemas.microsoft.com/office/drawing/2010/main" val="0"/>
              </a:ext>
            </a:extLst>
          </a:blip>
          <a:srcRect l="42998" r="30002"/>
          <a:stretch/>
        </p:blipFill>
        <p:spPr bwMode="auto">
          <a:xfrm>
            <a:off x="6315075" y="1738312"/>
            <a:ext cx="1849893" cy="449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809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Central Domain: stratification</a:t>
            </a:r>
            <a:endParaRPr lang="en-US" dirty="0"/>
          </a:p>
        </p:txBody>
      </p:sp>
      <p:sp>
        <p:nvSpPr>
          <p:cNvPr id="3" name="Segnaposto contenuto 2"/>
          <p:cNvSpPr>
            <a:spLocks noGrp="1"/>
          </p:cNvSpPr>
          <p:nvPr>
            <p:ph idx="1"/>
          </p:nvPr>
        </p:nvSpPr>
        <p:spPr>
          <a:xfrm>
            <a:off x="638175" y="1052514"/>
            <a:ext cx="7886700" cy="509586"/>
          </a:xfrm>
        </p:spPr>
        <p:txBody>
          <a:bodyPr>
            <a:normAutofit/>
          </a:bodyPr>
          <a:lstStyle/>
          <a:p>
            <a:r>
              <a:rPr lang="en-US" dirty="0" smtClean="0"/>
              <a:t>Four vertical levels + 2 plugs</a:t>
            </a:r>
          </a:p>
        </p:txBody>
      </p:sp>
      <p:sp>
        <p:nvSpPr>
          <p:cNvPr id="4" name="Segnaposto piè di pagina 3"/>
          <p:cNvSpPr>
            <a:spLocks noGrp="1"/>
          </p:cNvSpPr>
          <p:nvPr>
            <p:ph type="ftr" sz="quarter" idx="11"/>
          </p:nvPr>
        </p:nvSpPr>
        <p:spPr/>
        <p:txBody>
          <a:bodyPr/>
          <a:lstStyle/>
          <a:p>
            <a:r>
              <a:rPr lang="en-US" smtClean="0"/>
              <a:t>NRG Petten, Thursday March 9t,h 2017</a:t>
            </a:r>
            <a:endParaRPr lang="en-GB" dirty="0"/>
          </a:p>
        </p:txBody>
      </p:sp>
      <p:sp>
        <p:nvSpPr>
          <p:cNvPr id="5" name="Segnaposto numero diapositiva 4"/>
          <p:cNvSpPr>
            <a:spLocks noGrp="1"/>
          </p:cNvSpPr>
          <p:nvPr>
            <p:ph type="sldNum" sz="quarter" idx="12"/>
          </p:nvPr>
        </p:nvSpPr>
        <p:spPr/>
        <p:txBody>
          <a:bodyPr/>
          <a:lstStyle/>
          <a:p>
            <a:fld id="{DF65F510-B44D-4A49-B906-A9FF7F026B1F}" type="slidenum">
              <a:rPr lang="en-GB" smtClean="0"/>
              <a:t>9</a:t>
            </a:fld>
            <a:endParaRPr lang="en-GB"/>
          </a:p>
        </p:txBody>
      </p:sp>
      <p:pic>
        <p:nvPicPr>
          <p:cNvPr id="6146" name="Picture 2" descr="H:\Desktop\MYRTE\Deliverable\Figure4D3.5\Geom_CentralVerticalSection.png"/>
          <p:cNvPicPr>
            <a:picLocks noChangeAspect="1" noChangeArrowheads="1"/>
          </p:cNvPicPr>
          <p:nvPr/>
        </p:nvPicPr>
        <p:blipFill rotWithShape="1">
          <a:blip r:embed="rId2">
            <a:extLst>
              <a:ext uri="{28A0092B-C50C-407E-A947-70E740481C1C}">
                <a14:useLocalDpi xmlns:a14="http://schemas.microsoft.com/office/drawing/2010/main" val="0"/>
              </a:ext>
            </a:extLst>
          </a:blip>
          <a:srcRect l="47998" r="31002"/>
          <a:stretch/>
        </p:blipFill>
        <p:spPr bwMode="auto">
          <a:xfrm>
            <a:off x="3743325" y="1384947"/>
            <a:ext cx="1572959" cy="491396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Desktop\MYRTE\Deliverable\Figure4D3.5\Geom_CentralHorizontalSec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r="11002"/>
          <a:stretch/>
        </p:blipFill>
        <p:spPr bwMode="auto">
          <a:xfrm>
            <a:off x="1" y="2047874"/>
            <a:ext cx="3650859" cy="37423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Desktop\MYRTE\Deliverable\Figure4D3.5\Geom_CentralHorizontalSection2.png"/>
          <p:cNvPicPr>
            <a:picLocks noChangeAspect="1" noChangeArrowheads="1"/>
          </p:cNvPicPr>
          <p:nvPr/>
        </p:nvPicPr>
        <p:blipFill rotWithShape="1">
          <a:blip r:embed="rId4">
            <a:extLst>
              <a:ext uri="{28A0092B-C50C-407E-A947-70E740481C1C}">
                <a14:useLocalDpi xmlns:a14="http://schemas.microsoft.com/office/drawing/2010/main" val="0"/>
              </a:ext>
            </a:extLst>
          </a:blip>
          <a:srcRect l="26999" r="8998"/>
          <a:stretch/>
        </p:blipFill>
        <p:spPr bwMode="auto">
          <a:xfrm>
            <a:off x="5493141" y="2047875"/>
            <a:ext cx="3650859" cy="3742387"/>
          </a:xfrm>
          <a:prstGeom prst="rect">
            <a:avLst/>
          </a:prstGeom>
          <a:noFill/>
          <a:extLst>
            <a:ext uri="{909E8E84-426E-40DD-AFC4-6F175D3DCCD1}">
              <a14:hiddenFill xmlns:a14="http://schemas.microsoft.com/office/drawing/2010/main">
                <a:solidFill>
                  <a:srgbClr val="FFFFFF"/>
                </a:solidFill>
              </a14:hiddenFill>
            </a:ext>
          </a:extLst>
        </p:spPr>
      </p:pic>
      <p:sp>
        <p:nvSpPr>
          <p:cNvPr id="11" name="Segnaposto contenuto 2"/>
          <p:cNvSpPr txBox="1">
            <a:spLocks/>
          </p:cNvSpPr>
          <p:nvPr/>
        </p:nvSpPr>
        <p:spPr>
          <a:xfrm>
            <a:off x="852195" y="5789323"/>
            <a:ext cx="1946470" cy="50958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smtClean="0"/>
              <a:t>Core level</a:t>
            </a:r>
          </a:p>
        </p:txBody>
      </p:sp>
      <p:sp>
        <p:nvSpPr>
          <p:cNvPr id="12" name="Segnaposto contenuto 2"/>
          <p:cNvSpPr txBox="1">
            <a:spLocks/>
          </p:cNvSpPr>
          <p:nvPr/>
        </p:nvSpPr>
        <p:spPr>
          <a:xfrm>
            <a:off x="6043062" y="5945044"/>
            <a:ext cx="2551015" cy="50958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smtClean="0"/>
              <a:t>ADS Dummy Open level</a:t>
            </a:r>
          </a:p>
        </p:txBody>
      </p:sp>
    </p:spTree>
    <p:extLst>
      <p:ext uri="{BB962C8B-B14F-4D97-AF65-F5344CB8AC3E}">
        <p14:creationId xmlns:p14="http://schemas.microsoft.com/office/powerpoint/2010/main" val="262337134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SES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70C0"/>
      </a:hlink>
      <a:folHlink>
        <a:srgbClr val="5B9BD5"/>
      </a:folHlink>
    </a:clrScheme>
    <a:fontScheme name="SESAME FINAL">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6814</TotalTime>
  <Words>2496</Words>
  <Application>Microsoft Office PowerPoint</Application>
  <PresentationFormat>Presentazione su schermo (4:3)</PresentationFormat>
  <Paragraphs>591</Paragraphs>
  <Slides>53</Slides>
  <Notes>0</Notes>
  <HiddenSlides>1</HiddenSlides>
  <MMClips>5</MMClips>
  <ScaleCrop>false</ScaleCrop>
  <HeadingPairs>
    <vt:vector size="4" baseType="variant">
      <vt:variant>
        <vt:lpstr>Tema</vt:lpstr>
      </vt:variant>
      <vt:variant>
        <vt:i4>1</vt:i4>
      </vt:variant>
      <vt:variant>
        <vt:lpstr>Titoli diapositive</vt:lpstr>
      </vt:variant>
      <vt:variant>
        <vt:i4>53</vt:i4>
      </vt:variant>
    </vt:vector>
  </HeadingPairs>
  <TitlesOfParts>
    <vt:vector size="54" baseType="lpstr">
      <vt:lpstr>Thème Office</vt:lpstr>
      <vt:lpstr>WP3.1.1 Pool Thermal-hydraulics Starccm+ for MYRRHA</vt:lpstr>
      <vt:lpstr>Foreword</vt:lpstr>
      <vt:lpstr>Summary</vt:lpstr>
      <vt:lpstr>Numerical model structure</vt:lpstr>
      <vt:lpstr>Outer Domain: HX cut</vt:lpstr>
      <vt:lpstr>Outer Domain: PP cut</vt:lpstr>
      <vt:lpstr>Outer Domain: IVFH cut</vt:lpstr>
      <vt:lpstr>Intermediary Domain </vt:lpstr>
      <vt:lpstr>Central Domain: stratification</vt:lpstr>
      <vt:lpstr>Outer domain relevant features</vt:lpstr>
      <vt:lpstr>Split of upper BC/upper layer</vt:lpstr>
      <vt:lpstr>Split to allow directed parts</vt:lpstr>
      <vt:lpstr>Bypass</vt:lpstr>
      <vt:lpstr>Bypass: filling</vt:lpstr>
      <vt:lpstr>PP with swirl and resistance</vt:lpstr>
      <vt:lpstr>PP with swirl and resistance</vt:lpstr>
      <vt:lpstr>PP with swirl and resistance</vt:lpstr>
      <vt:lpstr>Intermediary Domain relevant features </vt:lpstr>
      <vt:lpstr>Intermediary Domain relevant features </vt:lpstr>
      <vt:lpstr>Central domain relevant features</vt:lpstr>
      <vt:lpstr>Central domain: vertical organization</vt:lpstr>
      <vt:lpstr>Central domain: horizontal structure</vt:lpstr>
      <vt:lpstr>Central domain: horizontal structure</vt:lpstr>
      <vt:lpstr>Central domain: vertical differentiation</vt:lpstr>
      <vt:lpstr>Central domain: overall differentiation</vt:lpstr>
      <vt:lpstr>ACS Model</vt:lpstr>
      <vt:lpstr>Steady-state configuration</vt:lpstr>
      <vt:lpstr>Steady-state configuration: mass flows</vt:lpstr>
      <vt:lpstr>Steady-state: velocity maps</vt:lpstr>
      <vt:lpstr>Steady-state: velocity maps</vt:lpstr>
      <vt:lpstr>Steady-state: heat source/sink</vt:lpstr>
      <vt:lpstr>Steady-state: Temperatures</vt:lpstr>
      <vt:lpstr>Steady-state: Temperatures</vt:lpstr>
      <vt:lpstr>Steady-state: Temperature maps</vt:lpstr>
      <vt:lpstr>Time scales</vt:lpstr>
      <vt:lpstr>Heat flux</vt:lpstr>
      <vt:lpstr>Steady-state: Mixing efficiency</vt:lpstr>
      <vt:lpstr>First thermal transient</vt:lpstr>
      <vt:lpstr>First thermal transient</vt:lpstr>
      <vt:lpstr>First thermal transient</vt:lpstr>
      <vt:lpstr>First thermal transient</vt:lpstr>
      <vt:lpstr>First thermal transient: conclusion</vt:lpstr>
      <vt:lpstr>ACS variant</vt:lpstr>
      <vt:lpstr>ACS variant</vt:lpstr>
      <vt:lpstr>ACS variant</vt:lpstr>
      <vt:lpstr>ACS variant</vt:lpstr>
      <vt:lpstr>ACS variant</vt:lpstr>
      <vt:lpstr>IVFS/Cold ring issue</vt:lpstr>
      <vt:lpstr>IVFS/Cold ring issue</vt:lpstr>
      <vt:lpstr>IVFS/Cold ring issue: solution</vt:lpstr>
      <vt:lpstr>Concluding words</vt:lpstr>
      <vt:lpstr>Questions?</vt:lpstr>
      <vt:lpstr>Surface Temperature: SEARCH vs. MYRTE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Chloé CHAVARDES | LGI Consulting</dc:creator>
  <cp:lastModifiedBy>moreau</cp:lastModifiedBy>
  <cp:revision>212</cp:revision>
  <cp:lastPrinted>2017-02-21T10:55:49Z</cp:lastPrinted>
  <dcterms:created xsi:type="dcterms:W3CDTF">2015-04-08T09:10:15Z</dcterms:created>
  <dcterms:modified xsi:type="dcterms:W3CDTF">2017-03-08T22:35:24Z</dcterms:modified>
</cp:coreProperties>
</file>