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avi" ContentType="video/x-msvideo"/>
  <Default Extension="gif"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1" r:id="rId2"/>
    <p:sldMasterId id="2147483674" r:id="rId3"/>
    <p:sldMasterId id="2147483700" r:id="rId4"/>
    <p:sldMasterId id="2147483713" r:id="rId5"/>
    <p:sldMasterId id="2147483728" r:id="rId6"/>
    <p:sldMasterId id="2147483741" r:id="rId7"/>
    <p:sldMasterId id="2147483751" r:id="rId8"/>
  </p:sldMasterIdLst>
  <p:notesMasterIdLst>
    <p:notesMasterId r:id="rId35"/>
  </p:notesMasterIdLst>
  <p:handoutMasterIdLst>
    <p:handoutMasterId r:id="rId36"/>
  </p:handoutMasterIdLst>
  <p:sldIdLst>
    <p:sldId id="256" r:id="rId9"/>
    <p:sldId id="257" r:id="rId10"/>
    <p:sldId id="318" r:id="rId11"/>
    <p:sldId id="295" r:id="rId12"/>
    <p:sldId id="303" r:id="rId13"/>
    <p:sldId id="319" r:id="rId14"/>
    <p:sldId id="325" r:id="rId15"/>
    <p:sldId id="302" r:id="rId16"/>
    <p:sldId id="327" r:id="rId17"/>
    <p:sldId id="294" r:id="rId18"/>
    <p:sldId id="267" r:id="rId19"/>
    <p:sldId id="320" r:id="rId20"/>
    <p:sldId id="321" r:id="rId21"/>
    <p:sldId id="322" r:id="rId22"/>
    <p:sldId id="323" r:id="rId23"/>
    <p:sldId id="300" r:id="rId24"/>
    <p:sldId id="299" r:id="rId25"/>
    <p:sldId id="306" r:id="rId26"/>
    <p:sldId id="279" r:id="rId27"/>
    <p:sldId id="281" r:id="rId28"/>
    <p:sldId id="308" r:id="rId29"/>
    <p:sldId id="288" r:id="rId30"/>
    <p:sldId id="315" r:id="rId31"/>
    <p:sldId id="290" r:id="rId32"/>
    <p:sldId id="292" r:id="rId33"/>
    <p:sldId id="326" r:id="rId34"/>
  </p:sldIdLst>
  <p:sldSz cx="9907588" cy="6858000"/>
  <p:notesSz cx="6796088" cy="992505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26">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108" d="100"/>
          <a:sy n="108" d="100"/>
        </p:scale>
        <p:origin x="1452" y="108"/>
      </p:cViewPr>
      <p:guideLst>
        <p:guide orient="horz" pos="2160"/>
        <p:guide pos="3120"/>
      </p:guideLst>
    </p:cSldViewPr>
  </p:slideViewPr>
  <p:outlineViewPr>
    <p:cViewPr>
      <p:scale>
        <a:sx n="33" d="100"/>
        <a:sy n="33" d="100"/>
      </p:scale>
      <p:origin x="0" y="6876"/>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1" d="100"/>
          <a:sy n="51" d="100"/>
        </p:scale>
        <p:origin x="-3006" y="-108"/>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r>
              <a:rPr lang="it-IT"/>
              <a:t>Nuclear 2017</a:t>
            </a:r>
          </a:p>
        </p:txBody>
      </p:sp>
      <p:sp>
        <p:nvSpPr>
          <p:cNvPr id="3" name="Segnaposto data 2"/>
          <p:cNvSpPr>
            <a:spLocks noGrp="1"/>
          </p:cNvSpPr>
          <p:nvPr>
            <p:ph type="dt" sz="quarter" idx="1"/>
          </p:nvPr>
        </p:nvSpPr>
        <p:spPr>
          <a:xfrm>
            <a:off x="3849688" y="0"/>
            <a:ext cx="2944812" cy="496888"/>
          </a:xfrm>
          <a:prstGeom prst="rect">
            <a:avLst/>
          </a:prstGeom>
        </p:spPr>
        <p:txBody>
          <a:bodyPr vert="horz" lIns="91440" tIns="45720" rIns="91440" bIns="45720" rtlCol="0"/>
          <a:lstStyle>
            <a:lvl1pPr algn="r">
              <a:defRPr sz="1200"/>
            </a:lvl1pPr>
          </a:lstStyle>
          <a:p>
            <a:fld id="{50F17A5A-9471-4E68-B1DA-F76E749C2D01}" type="datetimeFigureOut">
              <a:rPr lang="it-IT" smtClean="0"/>
              <a:t>25/05/2017</a:t>
            </a:fld>
            <a:endParaRPr lang="it-IT"/>
          </a:p>
        </p:txBody>
      </p:sp>
      <p:sp>
        <p:nvSpPr>
          <p:cNvPr id="4" name="Segnaposto piè di pagina 3"/>
          <p:cNvSpPr>
            <a:spLocks noGrp="1"/>
          </p:cNvSpPr>
          <p:nvPr>
            <p:ph type="ftr" sz="quarter" idx="2"/>
          </p:nvPr>
        </p:nvSpPr>
        <p:spPr>
          <a:xfrm>
            <a:off x="0" y="9426575"/>
            <a:ext cx="2944813" cy="496888"/>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49688" y="9426575"/>
            <a:ext cx="2944812" cy="496888"/>
          </a:xfrm>
          <a:prstGeom prst="rect">
            <a:avLst/>
          </a:prstGeom>
        </p:spPr>
        <p:txBody>
          <a:bodyPr vert="horz" lIns="91440" tIns="45720" rIns="91440" bIns="45720" rtlCol="0" anchor="b"/>
          <a:lstStyle>
            <a:lvl1pPr algn="r">
              <a:defRPr sz="1200"/>
            </a:lvl1pPr>
          </a:lstStyle>
          <a:p>
            <a:fld id="{693E6BAD-BB02-4A6F-8144-8A6AF622BA5D}" type="slidenum">
              <a:rPr lang="it-IT" smtClean="0"/>
              <a:t>‹#›</a:t>
            </a:fld>
            <a:endParaRPr lang="it-IT"/>
          </a:p>
        </p:txBody>
      </p:sp>
    </p:spTree>
    <p:extLst>
      <p:ext uri="{BB962C8B-B14F-4D97-AF65-F5344CB8AC3E}">
        <p14:creationId xmlns:p14="http://schemas.microsoft.com/office/powerpoint/2010/main" val="347648566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2" name="PlaceHolder 1"/>
          <p:cNvSpPr>
            <a:spLocks noGrp="1"/>
          </p:cNvSpPr>
          <p:nvPr>
            <p:ph type="body"/>
          </p:nvPr>
        </p:nvSpPr>
        <p:spPr>
          <a:xfrm>
            <a:off x="777240" y="4777560"/>
            <a:ext cx="6217560" cy="4525920"/>
          </a:xfrm>
          <a:prstGeom prst="rect">
            <a:avLst/>
          </a:prstGeom>
        </p:spPr>
        <p:txBody>
          <a:bodyPr lIns="0" tIns="0" rIns="0" bIns="0"/>
          <a:lstStyle/>
          <a:p>
            <a:r>
              <a:rPr lang="en-US" sz="2640" b="0" strike="noStrike" spc="-1">
                <a:solidFill>
                  <a:srgbClr val="000000"/>
                </a:solidFill>
                <a:uFill>
                  <a:solidFill>
                    <a:srgbClr val="FFFFFF"/>
                  </a:solidFill>
                </a:uFill>
                <a:latin typeface="Arial"/>
              </a:rPr>
              <a:t>Click to edit the notes format</a:t>
            </a:r>
          </a:p>
        </p:txBody>
      </p:sp>
      <p:sp>
        <p:nvSpPr>
          <p:cNvPr id="283"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a:solidFill>
                  <a:srgbClr val="000000"/>
                </a:solidFill>
                <a:uFill>
                  <a:solidFill>
                    <a:srgbClr val="FFFFFF"/>
                  </a:solidFill>
                </a:uFill>
                <a:latin typeface="Times New Roman"/>
              </a:rPr>
              <a:t>Nuclear 2017</a:t>
            </a:r>
          </a:p>
        </p:txBody>
      </p:sp>
      <p:sp>
        <p:nvSpPr>
          <p:cNvPr id="284"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a:solidFill>
                  <a:srgbClr val="000000"/>
                </a:solidFill>
                <a:uFill>
                  <a:solidFill>
                    <a:srgbClr val="FFFFFF"/>
                  </a:solidFill>
                </a:uFill>
                <a:latin typeface="Times New Roman"/>
              </a:rPr>
              <a:t>&lt;date/time&gt;</a:t>
            </a:r>
          </a:p>
        </p:txBody>
      </p:sp>
      <p:sp>
        <p:nvSpPr>
          <p:cNvPr id="285" name="PlaceHolder 4"/>
          <p:cNvSpPr>
            <a:spLocks noGrp="1"/>
          </p:cNvSpPr>
          <p:nvPr>
            <p:ph type="ftr"/>
          </p:nvPr>
        </p:nvSpPr>
        <p:spPr>
          <a:xfrm>
            <a:off x="0" y="9555480"/>
            <a:ext cx="3372840" cy="502560"/>
          </a:xfrm>
          <a:prstGeom prst="rect">
            <a:avLst/>
          </a:prstGeom>
        </p:spPr>
        <p:txBody>
          <a:bodyPr lIns="0" tIns="0" rIns="0" bIns="0" anchor="b"/>
          <a:lstStyle/>
          <a:p>
            <a:endParaRPr lang="en-US" sz="1400" b="0" strike="noStrike" spc="-1">
              <a:solidFill>
                <a:srgbClr val="000000"/>
              </a:solidFill>
              <a:uFill>
                <a:solidFill>
                  <a:srgbClr val="FFFFFF"/>
                </a:solidFill>
              </a:uFill>
              <a:latin typeface="Times New Roman"/>
            </a:endParaRPr>
          </a:p>
        </p:txBody>
      </p:sp>
      <p:sp>
        <p:nvSpPr>
          <p:cNvPr id="286" name="PlaceHolder 5"/>
          <p:cNvSpPr>
            <a:spLocks noGrp="1"/>
          </p:cNvSpPr>
          <p:nvPr>
            <p:ph type="sldNum"/>
          </p:nvPr>
        </p:nvSpPr>
        <p:spPr>
          <a:xfrm>
            <a:off x="4399200" y="9555480"/>
            <a:ext cx="3372840" cy="502560"/>
          </a:xfrm>
          <a:prstGeom prst="rect">
            <a:avLst/>
          </a:prstGeom>
        </p:spPr>
        <p:txBody>
          <a:bodyPr lIns="0" tIns="0" rIns="0" bIns="0" anchor="b"/>
          <a:lstStyle/>
          <a:p>
            <a:pPr algn="r"/>
            <a:fld id="{11927445-E2F0-43B1-A90E-E800968F2987}" type="slidenum">
              <a:rPr lang="en-US" sz="1400" b="0" strike="noStrike" spc="-1">
                <a:solidFill>
                  <a:srgbClr val="000000"/>
                </a:solidFill>
                <a:uFill>
                  <a:solidFill>
                    <a:srgbClr val="FFFFFF"/>
                  </a:solidFill>
                </a:uFill>
                <a:latin typeface="Times New Roman"/>
              </a:rPr>
              <a:t>‹#›</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1613721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TextShape 1"/>
          <p:cNvSpPr txBox="1"/>
          <p:nvPr/>
        </p:nvSpPr>
        <p:spPr>
          <a:xfrm>
            <a:off x="3851280" y="9429840"/>
            <a:ext cx="2944440" cy="495000"/>
          </a:xfrm>
          <a:prstGeom prst="rect">
            <a:avLst/>
          </a:prstGeom>
          <a:noFill/>
          <a:ln>
            <a:noFill/>
          </a:ln>
        </p:spPr>
        <p:txBody>
          <a:bodyPr lIns="19080" tIns="0" rIns="19080" bIns="0" anchor="b"/>
          <a:lstStyle/>
          <a:p>
            <a:pPr algn="r">
              <a:lnSpc>
                <a:spcPct val="100000"/>
              </a:lnSpc>
            </a:pPr>
            <a:fld id="{461ACEAE-F956-4322-8709-A34A3D2C91A4}" type="slidenum">
              <a:rPr lang="en-US" sz="1100" b="0" i="1" strike="noStrike" spc="-1">
                <a:solidFill>
                  <a:srgbClr val="000000"/>
                </a:solidFill>
                <a:uFill>
                  <a:solidFill>
                    <a:srgbClr val="FFFFFF"/>
                  </a:solidFill>
                </a:uFill>
                <a:latin typeface="Times New Roman"/>
                <a:ea typeface="+mn-ea"/>
              </a:rPr>
              <a:t>1</a:t>
            </a:fld>
            <a:endParaRPr lang="en-US" sz="1100" b="0" strike="noStrike" spc="-1">
              <a:solidFill>
                <a:srgbClr val="000000"/>
              </a:solidFill>
              <a:uFill>
                <a:solidFill>
                  <a:srgbClr val="FFFFFF"/>
                </a:solidFill>
              </a:uFill>
              <a:latin typeface="Times New Roman"/>
            </a:endParaRPr>
          </a:p>
        </p:txBody>
      </p:sp>
      <p:sp>
        <p:nvSpPr>
          <p:cNvPr id="433" name="PlaceHolder 2"/>
          <p:cNvSpPr>
            <a:spLocks noGrp="1"/>
          </p:cNvSpPr>
          <p:nvPr>
            <p:ph type="body"/>
          </p:nvPr>
        </p:nvSpPr>
        <p:spPr>
          <a:xfrm>
            <a:off x="906480" y="4716360"/>
            <a:ext cx="4984560" cy="4466880"/>
          </a:xfrm>
          <a:prstGeom prst="rect">
            <a:avLst/>
          </a:prstGeom>
        </p:spPr>
        <p:txBody>
          <a:bodyPr lIns="92520" tIns="46080" rIns="92520" bIns="46080" anchor="ctr"/>
          <a:lstStyle/>
          <a:p>
            <a:endParaRPr lang="en-US" sz="2640" b="0" strike="noStrike" spc="-1">
              <a:solidFill>
                <a:srgbClr val="000000"/>
              </a:solidFill>
              <a:uFill>
                <a:solidFill>
                  <a:srgbClr val="FFFFFF"/>
                </a:solidFill>
              </a:uFill>
              <a:latin typeface="Arial"/>
            </a:endParaRPr>
          </a:p>
        </p:txBody>
      </p:sp>
      <p:sp>
        <p:nvSpPr>
          <p:cNvPr id="434" name="TextShape 3"/>
          <p:cNvSpPr txBox="1"/>
          <p:nvPr/>
        </p:nvSpPr>
        <p:spPr>
          <a:xfrm>
            <a:off x="0" y="9429840"/>
            <a:ext cx="2944440" cy="495000"/>
          </a:xfrm>
          <a:prstGeom prst="rect">
            <a:avLst/>
          </a:prstGeom>
          <a:noFill/>
          <a:ln>
            <a:noFill/>
          </a:ln>
        </p:spPr>
        <p:txBody>
          <a:bodyPr lIns="19080" tIns="0" rIns="19080" bIns="0" anchor="b"/>
          <a:lstStyle/>
          <a:p>
            <a:endParaRPr lang="en-US" sz="2400" b="0" strike="noStrike" spc="-1">
              <a:solidFill>
                <a:srgbClr val="000000"/>
              </a:solidFill>
              <a:uFill>
                <a:solidFill>
                  <a:srgbClr val="FFFFFF"/>
                </a:solidFill>
              </a:uFill>
              <a:latin typeface="Times New Roman"/>
            </a:endParaRPr>
          </a:p>
        </p:txBody>
      </p:sp>
      <p:sp>
        <p:nvSpPr>
          <p:cNvPr id="435" name="TextShape 4"/>
          <p:cNvSpPr txBox="1"/>
          <p:nvPr/>
        </p:nvSpPr>
        <p:spPr>
          <a:xfrm>
            <a:off x="0" y="0"/>
            <a:ext cx="2944440" cy="495000"/>
          </a:xfrm>
          <a:prstGeom prst="rect">
            <a:avLst/>
          </a:prstGeom>
          <a:noFill/>
          <a:ln>
            <a:noFill/>
          </a:ln>
        </p:spPr>
        <p:txBody>
          <a:bodyPr lIns="19080" tIns="0" rIns="19080" bIns="0"/>
          <a:lstStyle/>
          <a:p>
            <a:pPr>
              <a:lnSpc>
                <a:spcPct val="100000"/>
              </a:lnSpc>
            </a:pPr>
            <a:r>
              <a:rPr lang="en-US" sz="1100" b="0" i="1" strike="noStrike" spc="-1">
                <a:solidFill>
                  <a:srgbClr val="000000"/>
                </a:solidFill>
                <a:uFill>
                  <a:solidFill>
                    <a:srgbClr val="FFFFFF"/>
                  </a:solidFill>
                </a:uFill>
                <a:latin typeface="Times New Roman"/>
                <a:ea typeface="+mn-ea"/>
              </a:rPr>
              <a:t>CFD</a:t>
            </a:r>
            <a:endParaRPr lang="en-US" sz="1100" b="0" strike="noStrike" spc="-1">
              <a:solidFill>
                <a:srgbClr val="000000"/>
              </a:solidFill>
              <a:uFill>
                <a:solidFill>
                  <a:srgbClr val="FFFFFF"/>
                </a:solidFill>
              </a:uFill>
              <a:latin typeface="Times New Roman"/>
            </a:endParaRPr>
          </a:p>
        </p:txBody>
      </p:sp>
      <p:sp>
        <p:nvSpPr>
          <p:cNvPr id="2" name="Segnaposto piè di pagina 1"/>
          <p:cNvSpPr>
            <a:spLocks noGrp="1"/>
          </p:cNvSpPr>
          <p:nvPr>
            <p:ph type="ftr" idx="10"/>
          </p:nvPr>
        </p:nvSpPr>
        <p:spPr/>
        <p:txBody>
          <a:bodyPr/>
          <a:lstStyle/>
          <a:p>
            <a:endParaRPr lang="en-US" sz="1400" b="0" strike="noStrike" spc="-1">
              <a:solidFill>
                <a:srgbClr val="000000"/>
              </a:solidFill>
              <a:uFill>
                <a:solidFill>
                  <a:srgbClr val="FFFFFF"/>
                </a:solidFill>
              </a:uFill>
              <a:latin typeface="Times New Roman"/>
            </a:endParaRPr>
          </a:p>
        </p:txBody>
      </p:sp>
      <p:sp>
        <p:nvSpPr>
          <p:cNvPr id="3" name="Segnaposto intestazione 2"/>
          <p:cNvSpPr>
            <a:spLocks noGrp="1"/>
          </p:cNvSpPr>
          <p:nvPr>
            <p:ph type="hdr" idx="11"/>
          </p:nvPr>
        </p:nvSpPr>
        <p:spPr/>
        <p:txBody>
          <a:bodyPr/>
          <a:lstStyle/>
          <a:p>
            <a:r>
              <a:rPr lang="en-US" sz="1400" b="0" strike="noStrike" spc="-1">
                <a:solidFill>
                  <a:srgbClr val="000000"/>
                </a:solidFill>
                <a:uFill>
                  <a:solidFill>
                    <a:srgbClr val="FFFFFF"/>
                  </a:solidFill>
                </a:uFill>
                <a:latin typeface="Times New Roman"/>
              </a:rPr>
              <a:t>Nuclear 2017</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711200" y="744538"/>
            <a:ext cx="5375275" cy="3721100"/>
          </a:xfrm>
          <a:prstGeom prst="rect">
            <a:avLst/>
          </a:prstGeom>
          <a:noFill/>
          <a:ln w="12700">
            <a:solidFill>
              <a:prstClr val="black"/>
            </a:solidFill>
          </a:ln>
        </p:spPr>
      </p:sp>
      <p:sp>
        <p:nvSpPr>
          <p:cNvPr id="3" name="Segnaposto note 2"/>
          <p:cNvSpPr>
            <a:spLocks noGrp="1"/>
          </p:cNvSpPr>
          <p:nvPr>
            <p:ph type="body" idx="1"/>
          </p:nvPr>
        </p:nvSpPr>
        <p:spPr/>
        <p:txBody>
          <a:bodyPr/>
          <a:lstStyle/>
          <a:p>
            <a:r>
              <a:rPr lang="en-US" dirty="0"/>
              <a:t>, </a:t>
            </a:r>
          </a:p>
        </p:txBody>
      </p:sp>
      <p:sp>
        <p:nvSpPr>
          <p:cNvPr id="4" name="Segnaposto intestazione 3"/>
          <p:cNvSpPr>
            <a:spLocks noGrp="1"/>
          </p:cNvSpPr>
          <p:nvPr>
            <p:ph type="hdr" idx="10"/>
          </p:nvPr>
        </p:nvSpPr>
        <p:spPr/>
        <p:txBody>
          <a:bodyPr/>
          <a:lstStyle/>
          <a:p>
            <a:r>
              <a:rPr lang="en-US" sz="1400" b="0" strike="noStrike" spc="-1">
                <a:solidFill>
                  <a:srgbClr val="000000"/>
                </a:solidFill>
                <a:uFill>
                  <a:solidFill>
                    <a:srgbClr val="FFFFFF"/>
                  </a:solidFill>
                </a:uFill>
                <a:latin typeface="Times New Roman"/>
              </a:rPr>
              <a:t>Nuclear 2017</a:t>
            </a:r>
          </a:p>
        </p:txBody>
      </p:sp>
      <p:sp>
        <p:nvSpPr>
          <p:cNvPr id="5" name="Segnaposto piè di pagina 4"/>
          <p:cNvSpPr>
            <a:spLocks noGrp="1"/>
          </p:cNvSpPr>
          <p:nvPr>
            <p:ph type="ftr" idx="11"/>
          </p:nvPr>
        </p:nvSpPr>
        <p:spPr/>
        <p:txBody>
          <a:bodyPr/>
          <a:lstStyle/>
          <a:p>
            <a:endParaRPr lang="en-US" sz="1400" b="0" strike="noStrike" spc="-1">
              <a:solidFill>
                <a:srgbClr val="000000"/>
              </a:solidFill>
              <a:uFill>
                <a:solidFill>
                  <a:srgbClr val="FFFFFF"/>
                </a:solidFill>
              </a:uFill>
              <a:latin typeface="Times New Roman"/>
            </a:endParaRPr>
          </a:p>
        </p:txBody>
      </p:sp>
      <p:sp>
        <p:nvSpPr>
          <p:cNvPr id="6" name="Segnaposto numero diapositiva 5"/>
          <p:cNvSpPr>
            <a:spLocks noGrp="1"/>
          </p:cNvSpPr>
          <p:nvPr>
            <p:ph type="sldNum" idx="12"/>
          </p:nvPr>
        </p:nvSpPr>
        <p:spPr/>
        <p:txBody>
          <a:bodyPr/>
          <a:lstStyle/>
          <a:p>
            <a:pPr algn="r"/>
            <a:fld id="{11927445-E2F0-43B1-A90E-E800968F2987}" type="slidenum">
              <a:rPr lang="en-US" sz="1400" b="0" strike="noStrike" spc="-1" smtClean="0">
                <a:solidFill>
                  <a:srgbClr val="000000"/>
                </a:solidFill>
                <a:uFill>
                  <a:solidFill>
                    <a:srgbClr val="FFFFFF"/>
                  </a:solidFill>
                </a:uFill>
                <a:latin typeface="Times New Roman"/>
              </a:rPr>
              <a:t>25</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987855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33" name="PlaceHolder 2"/>
          <p:cNvSpPr>
            <a:spLocks noGrp="1"/>
          </p:cNvSpPr>
          <p:nvPr>
            <p:ph type="body"/>
          </p:nvPr>
        </p:nvSpPr>
        <p:spPr>
          <a:xfrm>
            <a:off x="495360" y="160452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34" name="PlaceHolder 3"/>
          <p:cNvSpPr>
            <a:spLocks noGrp="1"/>
          </p:cNvSpPr>
          <p:nvPr>
            <p:ph type="body"/>
          </p:nvPr>
        </p:nvSpPr>
        <p:spPr>
          <a:xfrm>
            <a:off x="495360" y="368208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36"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37"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38" name="PlaceHolder 4"/>
          <p:cNvSpPr>
            <a:spLocks noGrp="1"/>
          </p:cNvSpPr>
          <p:nvPr>
            <p:ph type="body"/>
          </p:nvPr>
        </p:nvSpPr>
        <p:spPr>
          <a:xfrm>
            <a:off x="506412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39" name="PlaceHolder 5"/>
          <p:cNvSpPr>
            <a:spLocks noGrp="1"/>
          </p:cNvSpPr>
          <p:nvPr>
            <p:ph type="body"/>
          </p:nvPr>
        </p:nvSpPr>
        <p:spPr>
          <a:xfrm>
            <a:off x="49536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41" name="PlaceHolder 2"/>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42" name="PlaceHolder 3"/>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pic>
        <p:nvPicPr>
          <p:cNvPr id="43" name="Immagine 42"/>
          <p:cNvPicPr/>
          <p:nvPr/>
        </p:nvPicPr>
        <p:blipFill>
          <a:blip r:embed="rId2"/>
          <a:stretch/>
        </p:blipFill>
        <p:spPr>
          <a:xfrm>
            <a:off x="2460600" y="1604520"/>
            <a:ext cx="4984920" cy="3977280"/>
          </a:xfrm>
          <a:prstGeom prst="rect">
            <a:avLst/>
          </a:prstGeom>
          <a:ln>
            <a:noFill/>
          </a:ln>
        </p:spPr>
      </p:pic>
      <p:pic>
        <p:nvPicPr>
          <p:cNvPr id="44" name="Immagine 43"/>
          <p:cNvPicPr/>
          <p:nvPr/>
        </p:nvPicPr>
        <p:blipFill>
          <a:blip r:embed="rId2"/>
          <a:stretch/>
        </p:blipFill>
        <p:spPr>
          <a:xfrm>
            <a:off x="24606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9"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60" name="PlaceHolder 2"/>
          <p:cNvSpPr>
            <a:spLocks noGrp="1"/>
          </p:cNvSpPr>
          <p:nvPr>
            <p:ph type="subTitle"/>
          </p:nvPr>
        </p:nvSpPr>
        <p:spPr>
          <a:xfrm>
            <a:off x="495360" y="1604520"/>
            <a:ext cx="891612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62" name="PlaceHolder 2"/>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64" name="PlaceHolder 2"/>
          <p:cNvSpPr>
            <a:spLocks noGrp="1"/>
          </p:cNvSpPr>
          <p:nvPr>
            <p:ph type="body"/>
          </p:nvPr>
        </p:nvSpPr>
        <p:spPr>
          <a:xfrm>
            <a:off x="49536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65" name="PlaceHolder 3"/>
          <p:cNvSpPr>
            <a:spLocks noGrp="1"/>
          </p:cNvSpPr>
          <p:nvPr>
            <p:ph type="body"/>
          </p:nvPr>
        </p:nvSpPr>
        <p:spPr>
          <a:xfrm>
            <a:off x="506412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6"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7" name="PlaceHolder 1"/>
          <p:cNvSpPr>
            <a:spLocks noGrp="1"/>
          </p:cNvSpPr>
          <p:nvPr>
            <p:ph type="subTitle"/>
          </p:nvPr>
        </p:nvSpPr>
        <p:spPr>
          <a:xfrm>
            <a:off x="495360" y="273600"/>
            <a:ext cx="891612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69"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70" name="PlaceHolder 3"/>
          <p:cNvSpPr>
            <a:spLocks noGrp="1"/>
          </p:cNvSpPr>
          <p:nvPr>
            <p:ph type="body"/>
          </p:nvPr>
        </p:nvSpPr>
        <p:spPr>
          <a:xfrm>
            <a:off x="49536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71" name="PlaceHolder 4"/>
          <p:cNvSpPr>
            <a:spLocks noGrp="1"/>
          </p:cNvSpPr>
          <p:nvPr>
            <p:ph type="body"/>
          </p:nvPr>
        </p:nvSpPr>
        <p:spPr>
          <a:xfrm>
            <a:off x="506412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12" name="PlaceHolder 2"/>
          <p:cNvSpPr>
            <a:spLocks noGrp="1"/>
          </p:cNvSpPr>
          <p:nvPr>
            <p:ph type="subTitle"/>
          </p:nvPr>
        </p:nvSpPr>
        <p:spPr>
          <a:xfrm>
            <a:off x="495360" y="1604520"/>
            <a:ext cx="891612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73" name="PlaceHolder 2"/>
          <p:cNvSpPr>
            <a:spLocks noGrp="1"/>
          </p:cNvSpPr>
          <p:nvPr>
            <p:ph type="body"/>
          </p:nvPr>
        </p:nvSpPr>
        <p:spPr>
          <a:xfrm>
            <a:off x="49536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74"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75" name="PlaceHolder 4"/>
          <p:cNvSpPr>
            <a:spLocks noGrp="1"/>
          </p:cNvSpPr>
          <p:nvPr>
            <p:ph type="body"/>
          </p:nvPr>
        </p:nvSpPr>
        <p:spPr>
          <a:xfrm>
            <a:off x="506412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77"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78"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79" name="PlaceHolder 4"/>
          <p:cNvSpPr>
            <a:spLocks noGrp="1"/>
          </p:cNvSpPr>
          <p:nvPr>
            <p:ph type="body"/>
          </p:nvPr>
        </p:nvSpPr>
        <p:spPr>
          <a:xfrm>
            <a:off x="495360" y="368208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81" name="PlaceHolder 2"/>
          <p:cNvSpPr>
            <a:spLocks noGrp="1"/>
          </p:cNvSpPr>
          <p:nvPr>
            <p:ph type="body"/>
          </p:nvPr>
        </p:nvSpPr>
        <p:spPr>
          <a:xfrm>
            <a:off x="495360" y="160452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82" name="PlaceHolder 3"/>
          <p:cNvSpPr>
            <a:spLocks noGrp="1"/>
          </p:cNvSpPr>
          <p:nvPr>
            <p:ph type="body"/>
          </p:nvPr>
        </p:nvSpPr>
        <p:spPr>
          <a:xfrm>
            <a:off x="495360" y="368208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84"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85"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86" name="PlaceHolder 4"/>
          <p:cNvSpPr>
            <a:spLocks noGrp="1"/>
          </p:cNvSpPr>
          <p:nvPr>
            <p:ph type="body"/>
          </p:nvPr>
        </p:nvSpPr>
        <p:spPr>
          <a:xfrm>
            <a:off x="506412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87" name="PlaceHolder 5"/>
          <p:cNvSpPr>
            <a:spLocks noGrp="1"/>
          </p:cNvSpPr>
          <p:nvPr>
            <p:ph type="body"/>
          </p:nvPr>
        </p:nvSpPr>
        <p:spPr>
          <a:xfrm>
            <a:off x="49536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89" name="PlaceHolder 2"/>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90" name="PlaceHolder 3"/>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pic>
        <p:nvPicPr>
          <p:cNvPr id="91" name="Immagine 90"/>
          <p:cNvPicPr/>
          <p:nvPr/>
        </p:nvPicPr>
        <p:blipFill>
          <a:blip r:embed="rId2"/>
          <a:stretch/>
        </p:blipFill>
        <p:spPr>
          <a:xfrm>
            <a:off x="2460600" y="1604520"/>
            <a:ext cx="4984920" cy="3977280"/>
          </a:xfrm>
          <a:prstGeom prst="rect">
            <a:avLst/>
          </a:prstGeom>
          <a:ln>
            <a:noFill/>
          </a:ln>
        </p:spPr>
      </p:pic>
      <p:pic>
        <p:nvPicPr>
          <p:cNvPr id="92" name="Immagine 91"/>
          <p:cNvPicPr/>
          <p:nvPr/>
        </p:nvPicPr>
        <p:blipFill>
          <a:blip r:embed="rId2"/>
          <a:stretch/>
        </p:blipFill>
        <p:spPr>
          <a:xfrm>
            <a:off x="2460600" y="1604520"/>
            <a:ext cx="4984920" cy="39772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4"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105" name="PlaceHolder 2"/>
          <p:cNvSpPr>
            <a:spLocks noGrp="1"/>
          </p:cNvSpPr>
          <p:nvPr>
            <p:ph type="subTitle"/>
          </p:nvPr>
        </p:nvSpPr>
        <p:spPr>
          <a:xfrm>
            <a:off x="495360" y="1604520"/>
            <a:ext cx="891612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107" name="PlaceHolder 2"/>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109" name="PlaceHolder 2"/>
          <p:cNvSpPr>
            <a:spLocks noGrp="1"/>
          </p:cNvSpPr>
          <p:nvPr>
            <p:ph type="body"/>
          </p:nvPr>
        </p:nvSpPr>
        <p:spPr>
          <a:xfrm>
            <a:off x="49536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110" name="PlaceHolder 3"/>
          <p:cNvSpPr>
            <a:spLocks noGrp="1"/>
          </p:cNvSpPr>
          <p:nvPr>
            <p:ph type="body"/>
          </p:nvPr>
        </p:nvSpPr>
        <p:spPr>
          <a:xfrm>
            <a:off x="506412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1"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14" name="PlaceHolder 2"/>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2" name="PlaceHolder 1"/>
          <p:cNvSpPr>
            <a:spLocks noGrp="1"/>
          </p:cNvSpPr>
          <p:nvPr>
            <p:ph type="subTitle"/>
          </p:nvPr>
        </p:nvSpPr>
        <p:spPr>
          <a:xfrm>
            <a:off x="495360" y="273600"/>
            <a:ext cx="891612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114"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115" name="PlaceHolder 3"/>
          <p:cNvSpPr>
            <a:spLocks noGrp="1"/>
          </p:cNvSpPr>
          <p:nvPr>
            <p:ph type="body"/>
          </p:nvPr>
        </p:nvSpPr>
        <p:spPr>
          <a:xfrm>
            <a:off x="49536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116" name="PlaceHolder 4"/>
          <p:cNvSpPr>
            <a:spLocks noGrp="1"/>
          </p:cNvSpPr>
          <p:nvPr>
            <p:ph type="body"/>
          </p:nvPr>
        </p:nvSpPr>
        <p:spPr>
          <a:xfrm>
            <a:off x="506412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118" name="PlaceHolder 2"/>
          <p:cNvSpPr>
            <a:spLocks noGrp="1"/>
          </p:cNvSpPr>
          <p:nvPr>
            <p:ph type="body"/>
          </p:nvPr>
        </p:nvSpPr>
        <p:spPr>
          <a:xfrm>
            <a:off x="49536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119"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120" name="PlaceHolder 4"/>
          <p:cNvSpPr>
            <a:spLocks noGrp="1"/>
          </p:cNvSpPr>
          <p:nvPr>
            <p:ph type="body"/>
          </p:nvPr>
        </p:nvSpPr>
        <p:spPr>
          <a:xfrm>
            <a:off x="506412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122"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123"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124" name="PlaceHolder 4"/>
          <p:cNvSpPr>
            <a:spLocks noGrp="1"/>
          </p:cNvSpPr>
          <p:nvPr>
            <p:ph type="body"/>
          </p:nvPr>
        </p:nvSpPr>
        <p:spPr>
          <a:xfrm>
            <a:off x="495360" y="368208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126" name="PlaceHolder 2"/>
          <p:cNvSpPr>
            <a:spLocks noGrp="1"/>
          </p:cNvSpPr>
          <p:nvPr>
            <p:ph type="body"/>
          </p:nvPr>
        </p:nvSpPr>
        <p:spPr>
          <a:xfrm>
            <a:off x="495360" y="160452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127" name="PlaceHolder 3"/>
          <p:cNvSpPr>
            <a:spLocks noGrp="1"/>
          </p:cNvSpPr>
          <p:nvPr>
            <p:ph type="body"/>
          </p:nvPr>
        </p:nvSpPr>
        <p:spPr>
          <a:xfrm>
            <a:off x="495360" y="368208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129"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130"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131" name="PlaceHolder 4"/>
          <p:cNvSpPr>
            <a:spLocks noGrp="1"/>
          </p:cNvSpPr>
          <p:nvPr>
            <p:ph type="body"/>
          </p:nvPr>
        </p:nvSpPr>
        <p:spPr>
          <a:xfrm>
            <a:off x="506412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132" name="PlaceHolder 5"/>
          <p:cNvSpPr>
            <a:spLocks noGrp="1"/>
          </p:cNvSpPr>
          <p:nvPr>
            <p:ph type="body"/>
          </p:nvPr>
        </p:nvSpPr>
        <p:spPr>
          <a:xfrm>
            <a:off x="49536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134" name="PlaceHolder 2"/>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135" name="PlaceHolder 3"/>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pic>
        <p:nvPicPr>
          <p:cNvPr id="136" name="Immagine 135"/>
          <p:cNvPicPr/>
          <p:nvPr/>
        </p:nvPicPr>
        <p:blipFill>
          <a:blip r:embed="rId2"/>
          <a:stretch/>
        </p:blipFill>
        <p:spPr>
          <a:xfrm>
            <a:off x="2460600" y="1604520"/>
            <a:ext cx="4984920" cy="3977280"/>
          </a:xfrm>
          <a:prstGeom prst="rect">
            <a:avLst/>
          </a:prstGeom>
          <a:ln>
            <a:noFill/>
          </a:ln>
        </p:spPr>
      </p:pic>
      <p:pic>
        <p:nvPicPr>
          <p:cNvPr id="137" name="Immagine 136"/>
          <p:cNvPicPr/>
          <p:nvPr/>
        </p:nvPicPr>
        <p:blipFill>
          <a:blip r:embed="rId2"/>
          <a:stretch/>
        </p:blipFill>
        <p:spPr>
          <a:xfrm>
            <a:off x="2460600" y="1604520"/>
            <a:ext cx="4984920" cy="397728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numero diapositiva 2"/>
          <p:cNvSpPr>
            <a:spLocks noGrp="1"/>
          </p:cNvSpPr>
          <p:nvPr>
            <p:ph type="sldNum" idx="10"/>
          </p:nvPr>
        </p:nvSpPr>
        <p:spPr/>
        <p:txBody>
          <a:bodyPr/>
          <a:lstStyle/>
          <a:p>
            <a:pPr algn="r">
              <a:lnSpc>
                <a:spcPct val="100000"/>
              </a:lnSpc>
            </a:pPr>
            <a:fld id="{080C560B-8A32-4ED3-9430-11F8D0934951}" type="slidenum">
              <a:rPr lang="en-US" sz="1200" b="0" strike="noStrike" spc="-1" smtClean="0">
                <a:solidFill>
                  <a:srgbClr val="8B8B8B"/>
                </a:solidFill>
                <a:uFill>
                  <a:solidFill>
                    <a:srgbClr val="FFFFFF"/>
                  </a:solidFill>
                </a:uFill>
                <a:latin typeface="Arial"/>
              </a:rPr>
              <a:t>‹#›</a:t>
            </a:fld>
            <a:endParaRPr lang="en-US" sz="1400" b="0" strike="noStrike" spc="-1">
              <a:solidFill>
                <a:srgbClr val="000000"/>
              </a:solidFill>
              <a:uFill>
                <a:solidFill>
                  <a:srgbClr val="FFFFFF"/>
                </a:solidFill>
              </a:uFill>
              <a:latin typeface="Times New Roman"/>
            </a:endParaRPr>
          </a:p>
        </p:txBody>
      </p:sp>
      <p:sp>
        <p:nvSpPr>
          <p:cNvPr id="4" name="Segnaposto data 3"/>
          <p:cNvSpPr>
            <a:spLocks noGrp="1"/>
          </p:cNvSpPr>
          <p:nvPr>
            <p:ph type="dt" idx="11"/>
          </p:nvPr>
        </p:nvSpPr>
        <p:spPr>
          <a:xfrm>
            <a:off x="489240" y="6458400"/>
            <a:ext cx="7200858" cy="364680"/>
          </a:xfrm>
        </p:spPr>
        <p:txBody>
          <a:bodyPr/>
          <a:lstStyle>
            <a:lvl1pPr>
              <a:defRPr lang="en-US" sz="1200" b="0" smtClean="0">
                <a:effectLst/>
              </a:defRPr>
            </a:lvl1pPr>
          </a:lstStyle>
          <a:p>
            <a:endParaRPr lang="en-US" dirty="0"/>
          </a:p>
        </p:txBody>
      </p:sp>
      <p:sp>
        <p:nvSpPr>
          <p:cNvPr id="5" name="Segnaposto piè di pagina 4"/>
          <p:cNvSpPr>
            <a:spLocks noGrp="1"/>
          </p:cNvSpPr>
          <p:nvPr>
            <p:ph type="ftr" idx="12"/>
          </p:nvPr>
        </p:nvSpPr>
        <p:spPr/>
        <p:txBody>
          <a:bodyPr/>
          <a:lstStyle/>
          <a:p>
            <a:pPr algn="ctr"/>
            <a:endParaRPr lang="en-US" sz="1400"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093548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0"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01" name="PlaceHolder 2"/>
          <p:cNvSpPr>
            <a:spLocks noGrp="1"/>
          </p:cNvSpPr>
          <p:nvPr>
            <p:ph type="subTitle"/>
          </p:nvPr>
        </p:nvSpPr>
        <p:spPr>
          <a:xfrm>
            <a:off x="495360" y="1604520"/>
            <a:ext cx="891612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49536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506412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03" name="PlaceHolder 2"/>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05" name="PlaceHolder 2"/>
          <p:cNvSpPr>
            <a:spLocks noGrp="1"/>
          </p:cNvSpPr>
          <p:nvPr>
            <p:ph type="body"/>
          </p:nvPr>
        </p:nvSpPr>
        <p:spPr>
          <a:xfrm>
            <a:off x="49536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06" name="PlaceHolder 3"/>
          <p:cNvSpPr>
            <a:spLocks noGrp="1"/>
          </p:cNvSpPr>
          <p:nvPr>
            <p:ph type="body"/>
          </p:nvPr>
        </p:nvSpPr>
        <p:spPr>
          <a:xfrm>
            <a:off x="506412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7"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8" name="PlaceHolder 1"/>
          <p:cNvSpPr>
            <a:spLocks noGrp="1"/>
          </p:cNvSpPr>
          <p:nvPr>
            <p:ph type="subTitle"/>
          </p:nvPr>
        </p:nvSpPr>
        <p:spPr>
          <a:xfrm>
            <a:off x="495360" y="273600"/>
            <a:ext cx="891612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10"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11" name="PlaceHolder 3"/>
          <p:cNvSpPr>
            <a:spLocks noGrp="1"/>
          </p:cNvSpPr>
          <p:nvPr>
            <p:ph type="body"/>
          </p:nvPr>
        </p:nvSpPr>
        <p:spPr>
          <a:xfrm>
            <a:off x="49536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12" name="PlaceHolder 4"/>
          <p:cNvSpPr>
            <a:spLocks noGrp="1"/>
          </p:cNvSpPr>
          <p:nvPr>
            <p:ph type="body"/>
          </p:nvPr>
        </p:nvSpPr>
        <p:spPr>
          <a:xfrm>
            <a:off x="506412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14" name="PlaceHolder 2"/>
          <p:cNvSpPr>
            <a:spLocks noGrp="1"/>
          </p:cNvSpPr>
          <p:nvPr>
            <p:ph type="body"/>
          </p:nvPr>
        </p:nvSpPr>
        <p:spPr>
          <a:xfrm>
            <a:off x="49536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15"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16" name="PlaceHolder 4"/>
          <p:cNvSpPr>
            <a:spLocks noGrp="1"/>
          </p:cNvSpPr>
          <p:nvPr>
            <p:ph type="body"/>
          </p:nvPr>
        </p:nvSpPr>
        <p:spPr>
          <a:xfrm>
            <a:off x="506412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18"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19"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20" name="PlaceHolder 4"/>
          <p:cNvSpPr>
            <a:spLocks noGrp="1"/>
          </p:cNvSpPr>
          <p:nvPr>
            <p:ph type="body"/>
          </p:nvPr>
        </p:nvSpPr>
        <p:spPr>
          <a:xfrm>
            <a:off x="495360" y="368208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22" name="PlaceHolder 2"/>
          <p:cNvSpPr>
            <a:spLocks noGrp="1"/>
          </p:cNvSpPr>
          <p:nvPr>
            <p:ph type="body"/>
          </p:nvPr>
        </p:nvSpPr>
        <p:spPr>
          <a:xfrm>
            <a:off x="495360" y="160452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23" name="PlaceHolder 3"/>
          <p:cNvSpPr>
            <a:spLocks noGrp="1"/>
          </p:cNvSpPr>
          <p:nvPr>
            <p:ph type="body"/>
          </p:nvPr>
        </p:nvSpPr>
        <p:spPr>
          <a:xfrm>
            <a:off x="495360" y="368208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25"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26"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27" name="PlaceHolder 4"/>
          <p:cNvSpPr>
            <a:spLocks noGrp="1"/>
          </p:cNvSpPr>
          <p:nvPr>
            <p:ph type="body"/>
          </p:nvPr>
        </p:nvSpPr>
        <p:spPr>
          <a:xfrm>
            <a:off x="506412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28" name="PlaceHolder 5"/>
          <p:cNvSpPr>
            <a:spLocks noGrp="1"/>
          </p:cNvSpPr>
          <p:nvPr>
            <p:ph type="body"/>
          </p:nvPr>
        </p:nvSpPr>
        <p:spPr>
          <a:xfrm>
            <a:off x="49536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30" name="PlaceHolder 2"/>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31" name="PlaceHolder 3"/>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pic>
        <p:nvPicPr>
          <p:cNvPr id="232" name="Immagine 231"/>
          <p:cNvPicPr/>
          <p:nvPr/>
        </p:nvPicPr>
        <p:blipFill>
          <a:blip r:embed="rId2"/>
          <a:stretch/>
        </p:blipFill>
        <p:spPr>
          <a:xfrm>
            <a:off x="2460600" y="1604520"/>
            <a:ext cx="4984920" cy="3977280"/>
          </a:xfrm>
          <a:prstGeom prst="rect">
            <a:avLst/>
          </a:prstGeom>
          <a:ln>
            <a:noFill/>
          </a:ln>
        </p:spPr>
      </p:pic>
      <p:pic>
        <p:nvPicPr>
          <p:cNvPr id="233" name="Immagine 232"/>
          <p:cNvPicPr/>
          <p:nvPr/>
        </p:nvPicPr>
        <p:blipFill>
          <a:blip r:embed="rId2"/>
          <a:stretch/>
        </p:blipFill>
        <p:spPr>
          <a:xfrm>
            <a:off x="2460600" y="1604520"/>
            <a:ext cx="4984920" cy="3977280"/>
          </a:xfrm>
          <a:prstGeom prst="rect">
            <a:avLst/>
          </a:prstGeom>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p>
            <a:pPr>
              <a:lnSpc>
                <a:spcPct val="100000"/>
              </a:lnSpc>
            </a:pPr>
            <a:endParaRPr lang="en-US" sz="1400" b="0" strike="noStrike" spc="-1">
              <a:solidFill>
                <a:srgbClr val="000000"/>
              </a:solidFill>
              <a:uFill>
                <a:solidFill>
                  <a:srgbClr val="FFFFFF"/>
                </a:solidFill>
              </a:uFill>
              <a:latin typeface="Times New Roman"/>
            </a:endParaRPr>
          </a:p>
        </p:txBody>
      </p:sp>
      <p:sp>
        <p:nvSpPr>
          <p:cNvPr id="4" name="Segnaposto piè di pagina 3"/>
          <p:cNvSpPr>
            <a:spLocks noGrp="1"/>
          </p:cNvSpPr>
          <p:nvPr>
            <p:ph type="ftr" idx="11"/>
          </p:nvPr>
        </p:nvSpPr>
        <p:spPr/>
        <p:txBody>
          <a:bodyPr/>
          <a:lstStyle/>
          <a:p>
            <a:pPr algn="ctr">
              <a:lnSpc>
                <a:spcPct val="100000"/>
              </a:lnSpc>
            </a:pPr>
            <a:endParaRPr lang="en-US" sz="1400" b="0" strike="noStrike" spc="-1">
              <a:solidFill>
                <a:srgbClr val="000000"/>
              </a:solidFill>
              <a:uFill>
                <a:solidFill>
                  <a:srgbClr val="FFFFFF"/>
                </a:solidFill>
              </a:uFill>
              <a:latin typeface="Times New Roman"/>
            </a:endParaRPr>
          </a:p>
        </p:txBody>
      </p:sp>
      <p:sp>
        <p:nvSpPr>
          <p:cNvPr id="5" name="Segnaposto numero diapositiva 4"/>
          <p:cNvSpPr>
            <a:spLocks noGrp="1"/>
          </p:cNvSpPr>
          <p:nvPr>
            <p:ph type="sldNum" idx="12"/>
          </p:nvPr>
        </p:nvSpPr>
        <p:spPr/>
        <p:txBody>
          <a:bodyPr/>
          <a:lstStyle/>
          <a:p>
            <a:pPr algn="r">
              <a:lnSpc>
                <a:spcPct val="100000"/>
              </a:lnSpc>
            </a:pPr>
            <a:fld id="{AEA434BC-B2A3-4D67-BDD6-C3805FA05251}" type="slidenum">
              <a:rPr lang="en-US" sz="1200" b="0" strike="noStrike" spc="-1" smtClean="0">
                <a:solidFill>
                  <a:srgbClr val="8B8B8B"/>
                </a:solidFill>
                <a:uFill>
                  <a:solidFill>
                    <a:srgbClr val="FFFFFF"/>
                  </a:solidFill>
                </a:uFill>
                <a:latin typeface="Arial"/>
              </a:rPr>
              <a:t>‹#›</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900954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8"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49" name="PlaceHolder 2"/>
          <p:cNvSpPr>
            <a:spLocks noGrp="1"/>
          </p:cNvSpPr>
          <p:nvPr>
            <p:ph type="subTitle"/>
          </p:nvPr>
        </p:nvSpPr>
        <p:spPr>
          <a:xfrm>
            <a:off x="495360" y="1604520"/>
            <a:ext cx="891612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51" name="PlaceHolder 2"/>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53" name="PlaceHolder 2"/>
          <p:cNvSpPr>
            <a:spLocks noGrp="1"/>
          </p:cNvSpPr>
          <p:nvPr>
            <p:ph type="body"/>
          </p:nvPr>
        </p:nvSpPr>
        <p:spPr>
          <a:xfrm>
            <a:off x="49536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54" name="PlaceHolder 3"/>
          <p:cNvSpPr>
            <a:spLocks noGrp="1"/>
          </p:cNvSpPr>
          <p:nvPr>
            <p:ph type="body"/>
          </p:nvPr>
        </p:nvSpPr>
        <p:spPr>
          <a:xfrm>
            <a:off x="506412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5"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6" name="PlaceHolder 1"/>
          <p:cNvSpPr>
            <a:spLocks noGrp="1"/>
          </p:cNvSpPr>
          <p:nvPr>
            <p:ph type="subTitle"/>
          </p:nvPr>
        </p:nvSpPr>
        <p:spPr>
          <a:xfrm>
            <a:off x="495360" y="273600"/>
            <a:ext cx="891612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58"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59" name="PlaceHolder 3"/>
          <p:cNvSpPr>
            <a:spLocks noGrp="1"/>
          </p:cNvSpPr>
          <p:nvPr>
            <p:ph type="body"/>
          </p:nvPr>
        </p:nvSpPr>
        <p:spPr>
          <a:xfrm>
            <a:off x="49536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60" name="PlaceHolder 4"/>
          <p:cNvSpPr>
            <a:spLocks noGrp="1"/>
          </p:cNvSpPr>
          <p:nvPr>
            <p:ph type="body"/>
          </p:nvPr>
        </p:nvSpPr>
        <p:spPr>
          <a:xfrm>
            <a:off x="506412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62" name="PlaceHolder 2"/>
          <p:cNvSpPr>
            <a:spLocks noGrp="1"/>
          </p:cNvSpPr>
          <p:nvPr>
            <p:ph type="body"/>
          </p:nvPr>
        </p:nvSpPr>
        <p:spPr>
          <a:xfrm>
            <a:off x="49536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63"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64" name="PlaceHolder 4"/>
          <p:cNvSpPr>
            <a:spLocks noGrp="1"/>
          </p:cNvSpPr>
          <p:nvPr>
            <p:ph type="body"/>
          </p:nvPr>
        </p:nvSpPr>
        <p:spPr>
          <a:xfrm>
            <a:off x="506412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66"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67"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68" name="PlaceHolder 4"/>
          <p:cNvSpPr>
            <a:spLocks noGrp="1"/>
          </p:cNvSpPr>
          <p:nvPr>
            <p:ph type="body"/>
          </p:nvPr>
        </p:nvSpPr>
        <p:spPr>
          <a:xfrm>
            <a:off x="495360" y="368208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495360" y="273600"/>
            <a:ext cx="891612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70" name="PlaceHolder 2"/>
          <p:cNvSpPr>
            <a:spLocks noGrp="1"/>
          </p:cNvSpPr>
          <p:nvPr>
            <p:ph type="body"/>
          </p:nvPr>
        </p:nvSpPr>
        <p:spPr>
          <a:xfrm>
            <a:off x="495360" y="160452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71" name="PlaceHolder 3"/>
          <p:cNvSpPr>
            <a:spLocks noGrp="1"/>
          </p:cNvSpPr>
          <p:nvPr>
            <p:ph type="body"/>
          </p:nvPr>
        </p:nvSpPr>
        <p:spPr>
          <a:xfrm>
            <a:off x="495360" y="368208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73"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74"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75" name="PlaceHolder 4"/>
          <p:cNvSpPr>
            <a:spLocks noGrp="1"/>
          </p:cNvSpPr>
          <p:nvPr>
            <p:ph type="body"/>
          </p:nvPr>
        </p:nvSpPr>
        <p:spPr>
          <a:xfrm>
            <a:off x="506412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76" name="PlaceHolder 5"/>
          <p:cNvSpPr>
            <a:spLocks noGrp="1"/>
          </p:cNvSpPr>
          <p:nvPr>
            <p:ph type="body"/>
          </p:nvPr>
        </p:nvSpPr>
        <p:spPr>
          <a:xfrm>
            <a:off x="49536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78" name="PlaceHolder 2"/>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79" name="PlaceHolder 3"/>
          <p:cNvSpPr>
            <a:spLocks noGrp="1"/>
          </p:cNvSpPr>
          <p:nvPr>
            <p:ph type="body"/>
          </p:nvPr>
        </p:nvSpPr>
        <p:spPr>
          <a:xfrm>
            <a:off x="495360" y="1604520"/>
            <a:ext cx="891612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pic>
        <p:nvPicPr>
          <p:cNvPr id="280" name="Immagine 279"/>
          <p:cNvPicPr/>
          <p:nvPr/>
        </p:nvPicPr>
        <p:blipFill>
          <a:blip r:embed="rId2"/>
          <a:stretch/>
        </p:blipFill>
        <p:spPr>
          <a:xfrm>
            <a:off x="2460600" y="1604520"/>
            <a:ext cx="4984920" cy="3977280"/>
          </a:xfrm>
          <a:prstGeom prst="rect">
            <a:avLst/>
          </a:prstGeom>
          <a:ln>
            <a:noFill/>
          </a:ln>
        </p:spPr>
      </p:pic>
      <p:pic>
        <p:nvPicPr>
          <p:cNvPr id="281" name="Immagine 280"/>
          <p:cNvPicPr/>
          <p:nvPr/>
        </p:nvPicPr>
        <p:blipFill>
          <a:blip r:embed="rId2"/>
          <a:stretch/>
        </p:blipFill>
        <p:spPr>
          <a:xfrm>
            <a:off x="2460600" y="1604520"/>
            <a:ext cx="4984920" cy="3977280"/>
          </a:xfrm>
          <a:prstGeom prst="rect">
            <a:avLst/>
          </a:prstGeom>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25"/>
            <a:ext cx="8421688" cy="1470025"/>
          </a:xfrm>
        </p:spPr>
        <p:txBody>
          <a:bodyPr/>
          <a:lstStyle/>
          <a:p>
            <a:r>
              <a:rPr lang="it-IT"/>
              <a:t>Fare clic per modificare lo stile del titolo</a:t>
            </a:r>
          </a:p>
        </p:txBody>
      </p:sp>
      <p:sp>
        <p:nvSpPr>
          <p:cNvPr id="3" name="Sottotitolo 2"/>
          <p:cNvSpPr>
            <a:spLocks noGrp="1"/>
          </p:cNvSpPr>
          <p:nvPr>
            <p:ph type="subTitle" idx="1"/>
          </p:nvPr>
        </p:nvSpPr>
        <p:spPr>
          <a:xfrm>
            <a:off x="1485900" y="3886200"/>
            <a:ext cx="693578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BDD307-8E68-44B3-80E2-224373F291CF}" type="slidenum">
              <a:rPr lang="it-IT" smtClean="0"/>
              <a:t>‹#›</a:t>
            </a:fld>
            <a:endParaRPr lang="it-IT"/>
          </a:p>
        </p:txBody>
      </p:sp>
    </p:spTree>
    <p:extLst>
      <p:ext uri="{BB962C8B-B14F-4D97-AF65-F5344CB8AC3E}">
        <p14:creationId xmlns:p14="http://schemas.microsoft.com/office/powerpoint/2010/main" val="4983461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BDD307-8E68-44B3-80E2-224373F291CF}" type="slidenum">
              <a:rPr lang="it-IT" smtClean="0"/>
              <a:t>‹#›</a:t>
            </a:fld>
            <a:endParaRPr lang="it-IT"/>
          </a:p>
        </p:txBody>
      </p:sp>
    </p:spTree>
    <p:extLst>
      <p:ext uri="{BB962C8B-B14F-4D97-AF65-F5344CB8AC3E}">
        <p14:creationId xmlns:p14="http://schemas.microsoft.com/office/powerpoint/2010/main" val="15022630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638" y="4406900"/>
            <a:ext cx="8421687"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82638" y="2906713"/>
            <a:ext cx="842168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BDD307-8E68-44B3-80E2-224373F291CF}" type="slidenum">
              <a:rPr lang="it-IT" smtClean="0"/>
              <a:t>‹#›</a:t>
            </a:fld>
            <a:endParaRPr lang="it-IT"/>
          </a:p>
        </p:txBody>
      </p:sp>
    </p:spTree>
    <p:extLst>
      <p:ext uri="{BB962C8B-B14F-4D97-AF65-F5344CB8AC3E}">
        <p14:creationId xmlns:p14="http://schemas.microsoft.com/office/powerpoint/2010/main" val="3192303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5029200" y="1600200"/>
            <a:ext cx="43830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BDD307-8E68-44B3-80E2-224373F291CF}" type="slidenum">
              <a:rPr lang="it-IT" smtClean="0"/>
              <a:t>‹#›</a:t>
            </a:fld>
            <a:endParaRPr lang="it-IT"/>
          </a:p>
        </p:txBody>
      </p:sp>
    </p:spTree>
    <p:extLst>
      <p:ext uri="{BB962C8B-B14F-4D97-AF65-F5344CB8AC3E}">
        <p14:creationId xmlns:p14="http://schemas.microsoft.com/office/powerpoint/2010/main" val="17595661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95300"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9530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5032375" y="1535113"/>
            <a:ext cx="43799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5032375" y="2174875"/>
            <a:ext cx="43799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EBDD307-8E68-44B3-80E2-224373F291CF}" type="slidenum">
              <a:rPr lang="it-IT" smtClean="0"/>
              <a:t>‹#›</a:t>
            </a:fld>
            <a:endParaRPr lang="it-IT"/>
          </a:p>
        </p:txBody>
      </p:sp>
    </p:spTree>
    <p:extLst>
      <p:ext uri="{BB962C8B-B14F-4D97-AF65-F5344CB8AC3E}">
        <p14:creationId xmlns:p14="http://schemas.microsoft.com/office/powerpoint/2010/main" val="42936974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EBDD307-8E68-44B3-80E2-224373F291CF}" type="slidenum">
              <a:rPr lang="it-IT" smtClean="0"/>
              <a:t>‹#›</a:t>
            </a:fld>
            <a:endParaRPr lang="it-IT"/>
          </a:p>
        </p:txBody>
      </p:sp>
    </p:spTree>
    <p:extLst>
      <p:ext uri="{BB962C8B-B14F-4D97-AF65-F5344CB8AC3E}">
        <p14:creationId xmlns:p14="http://schemas.microsoft.com/office/powerpoint/2010/main" val="16780369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EBDD307-8E68-44B3-80E2-224373F291CF}" type="slidenum">
              <a:rPr lang="it-IT" smtClean="0"/>
              <a:t>‹#›</a:t>
            </a:fld>
            <a:endParaRPr lang="it-IT"/>
          </a:p>
        </p:txBody>
      </p:sp>
    </p:spTree>
    <p:extLst>
      <p:ext uri="{BB962C8B-B14F-4D97-AF65-F5344CB8AC3E}">
        <p14:creationId xmlns:p14="http://schemas.microsoft.com/office/powerpoint/2010/main" val="1100039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1"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2" name="PlaceHolder 3"/>
          <p:cNvSpPr>
            <a:spLocks noGrp="1"/>
          </p:cNvSpPr>
          <p:nvPr>
            <p:ph type="body"/>
          </p:nvPr>
        </p:nvSpPr>
        <p:spPr>
          <a:xfrm>
            <a:off x="49536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3" name="PlaceHolder 4"/>
          <p:cNvSpPr>
            <a:spLocks noGrp="1"/>
          </p:cNvSpPr>
          <p:nvPr>
            <p:ph type="body"/>
          </p:nvPr>
        </p:nvSpPr>
        <p:spPr>
          <a:xfrm>
            <a:off x="506412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138"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873500" y="273050"/>
            <a:ext cx="553878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BDD307-8E68-44B3-80E2-224373F291CF}" type="slidenum">
              <a:rPr lang="it-IT" smtClean="0"/>
              <a:t>‹#›</a:t>
            </a:fld>
            <a:endParaRPr lang="it-IT"/>
          </a:p>
        </p:txBody>
      </p:sp>
    </p:spTree>
    <p:extLst>
      <p:ext uri="{BB962C8B-B14F-4D97-AF65-F5344CB8AC3E}">
        <p14:creationId xmlns:p14="http://schemas.microsoft.com/office/powerpoint/2010/main" val="40719764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513" y="4800600"/>
            <a:ext cx="5945187"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941513" y="612775"/>
            <a:ext cx="594518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941513" y="5367338"/>
            <a:ext cx="594518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BDD307-8E68-44B3-80E2-224373F291CF}" type="slidenum">
              <a:rPr lang="it-IT" smtClean="0"/>
              <a:t>‹#›</a:t>
            </a:fld>
            <a:endParaRPr lang="it-IT"/>
          </a:p>
        </p:txBody>
      </p:sp>
    </p:spTree>
    <p:extLst>
      <p:ext uri="{BB962C8B-B14F-4D97-AF65-F5344CB8AC3E}">
        <p14:creationId xmlns:p14="http://schemas.microsoft.com/office/powerpoint/2010/main" val="35289152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BDD307-8E68-44B3-80E2-224373F291CF}" type="slidenum">
              <a:rPr lang="it-IT" smtClean="0"/>
              <a:t>‹#›</a:t>
            </a:fld>
            <a:endParaRPr lang="it-IT"/>
          </a:p>
        </p:txBody>
      </p:sp>
    </p:spTree>
    <p:extLst>
      <p:ext uri="{BB962C8B-B14F-4D97-AF65-F5344CB8AC3E}">
        <p14:creationId xmlns:p14="http://schemas.microsoft.com/office/powerpoint/2010/main" val="9714539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3438" y="274638"/>
            <a:ext cx="222885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95300" y="274638"/>
            <a:ext cx="6535738"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BDD307-8E68-44B3-80E2-224373F291CF}" type="slidenum">
              <a:rPr lang="it-IT" smtClean="0"/>
              <a:t>‹#›</a:t>
            </a:fld>
            <a:endParaRPr lang="it-IT"/>
          </a:p>
        </p:txBody>
      </p:sp>
    </p:spTree>
    <p:extLst>
      <p:ext uri="{BB962C8B-B14F-4D97-AF65-F5344CB8AC3E}">
        <p14:creationId xmlns:p14="http://schemas.microsoft.com/office/powerpoint/2010/main" val="15542298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EBDD307-8E68-44B3-80E2-224373F291CF}" type="slidenum">
              <a:rPr lang="it-IT" smtClean="0"/>
              <a:t>‹#›</a:t>
            </a:fld>
            <a:endParaRPr lang="it-IT"/>
          </a:p>
        </p:txBody>
      </p:sp>
    </p:spTree>
    <p:extLst>
      <p:ext uri="{BB962C8B-B14F-4D97-AF65-F5344CB8AC3E}">
        <p14:creationId xmlns:p14="http://schemas.microsoft.com/office/powerpoint/2010/main" val="42822450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ayout Titolo">
    <p:spTree>
      <p:nvGrpSpPr>
        <p:cNvPr id="1" name=""/>
        <p:cNvGrpSpPr/>
        <p:nvPr/>
      </p:nvGrpSpPr>
      <p:grpSpPr>
        <a:xfrm>
          <a:off x="0" y="0"/>
          <a:ext cx="0" cy="0"/>
          <a:chOff x="0" y="0"/>
          <a:chExt cx="0" cy="0"/>
        </a:xfrm>
      </p:grpSpPr>
      <p:sp>
        <p:nvSpPr>
          <p:cNvPr id="2" name="Titolo 1"/>
          <p:cNvSpPr>
            <a:spLocks noGrp="1"/>
          </p:cNvSpPr>
          <p:nvPr>
            <p:ph type="title"/>
          </p:nvPr>
        </p:nvSpPr>
        <p:spPr>
          <a:xfrm>
            <a:off x="633314" y="1844824"/>
            <a:ext cx="8913813" cy="1143000"/>
          </a:xfrm>
        </p:spPr>
        <p:txBody>
          <a:bodyPr/>
          <a:lstStyle>
            <a:lvl1pPr>
              <a:defRPr sz="3200">
                <a:solidFill>
                  <a:srgbClr val="00B0F0"/>
                </a:solidFill>
              </a:defRPr>
            </a:lvl1pPr>
          </a:lstStyle>
          <a:p>
            <a:r>
              <a:rPr lang="it-IT" dirty="0"/>
              <a:t>Fare clic per modificare lo stile del titolo</a:t>
            </a:r>
            <a:endParaRPr lang="en-US" dirty="0"/>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4" name="Segnaposto data 3"/>
          <p:cNvSpPr>
            <a:spLocks noGrp="1"/>
          </p:cNvSpPr>
          <p:nvPr>
            <p:ph type="dt" sz="half" idx="11"/>
          </p:nvPr>
        </p:nvSpPr>
        <p:spPr/>
        <p:txBody>
          <a:bodyPr/>
          <a:lstStyle/>
          <a:p>
            <a:pPr>
              <a:buFont typeface="Times New Roman" pitchFamily="18" charset="0"/>
              <a:buNone/>
            </a:pP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
        <p:nvSpPr>
          <p:cNvPr id="7" name="Segnaposto testo 6"/>
          <p:cNvSpPr>
            <a:spLocks noGrp="1"/>
          </p:cNvSpPr>
          <p:nvPr>
            <p:ph type="body" sz="quarter" idx="13"/>
          </p:nvPr>
        </p:nvSpPr>
        <p:spPr>
          <a:xfrm>
            <a:off x="2433514" y="3356992"/>
            <a:ext cx="4968552" cy="1584176"/>
          </a:xfrm>
        </p:spPr>
        <p:txBody>
          <a:bodyPr/>
          <a:lstStyle>
            <a:lvl1pPr marL="0" indent="0" algn="ctr">
              <a:buFont typeface="Arial" pitchFamily="34" charset="0"/>
              <a:buNone/>
              <a:defRPr sz="2400"/>
            </a:lvl1pPr>
            <a:lvl2pPr>
              <a:defRPr sz="2000"/>
            </a:lvl2pPr>
          </a:lstStyle>
          <a:p>
            <a:pPr lvl="0"/>
            <a:r>
              <a:rPr lang="it-IT" dirty="0"/>
              <a:t>Fare clic per modificare stili del testo dello schema</a:t>
            </a:r>
          </a:p>
          <a:p>
            <a:pPr lvl="1"/>
            <a:r>
              <a:rPr lang="it-IT" dirty="0"/>
              <a:t>Secondo livello</a:t>
            </a:r>
          </a:p>
        </p:txBody>
      </p:sp>
    </p:spTree>
    <p:extLst>
      <p:ext uri="{BB962C8B-B14F-4D97-AF65-F5344CB8AC3E}">
        <p14:creationId xmlns:p14="http://schemas.microsoft.com/office/powerpoint/2010/main" val="39286242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61306" y="404664"/>
            <a:ext cx="8913813" cy="637853"/>
          </a:xfrm>
        </p:spPr>
        <p:txBody>
          <a:bodyPr/>
          <a:lstStyle>
            <a:lvl1pPr>
              <a:defRPr sz="2800">
                <a:solidFill>
                  <a:srgbClr val="00B0F0"/>
                </a:solidFill>
              </a:defRPr>
            </a:lvl1pPr>
          </a:lstStyle>
          <a:p>
            <a:r>
              <a:rPr lang="it-IT" dirty="0"/>
              <a:t>Fare clic per modificare lo stile del titolo</a:t>
            </a:r>
            <a:endParaRPr lang="en-US" dirty="0"/>
          </a:p>
        </p:txBody>
      </p:sp>
      <p:sp>
        <p:nvSpPr>
          <p:cNvPr id="3" name="Segnaposto contenuto 2"/>
          <p:cNvSpPr>
            <a:spLocks noGrp="1"/>
          </p:cNvSpPr>
          <p:nvPr>
            <p:ph idx="1"/>
          </p:nvPr>
        </p:nvSpPr>
        <p:spPr>
          <a:xfrm>
            <a:off x="273274" y="1340768"/>
            <a:ext cx="9417869" cy="4824536"/>
          </a:xfrm>
          <a:prstGeom prst="rect">
            <a:avLst/>
          </a:prstGeom>
        </p:spPr>
        <p:txBody>
          <a:bodyPr/>
          <a:lstStyle>
            <a:lvl1pPr marL="457200" indent="-457200">
              <a:buFont typeface="Arial" pitchFamily="34" charset="0"/>
              <a:buChar char="•"/>
              <a:defRPr sz="2400">
                <a:solidFill>
                  <a:srgbClr val="0070C0"/>
                </a:solidFill>
              </a:defRPr>
            </a:lvl1pPr>
            <a:lvl2pPr>
              <a:defRPr sz="2200"/>
            </a:lvl2pPr>
            <a:lvl3pPr>
              <a:defRPr sz="2000"/>
            </a:lvl3pPr>
            <a:lvl4pPr>
              <a:defRPr sz="1800"/>
            </a:lvl4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7" name="Segnaposto data 6"/>
          <p:cNvSpPr>
            <a:spLocks noGrp="1"/>
          </p:cNvSpPr>
          <p:nvPr>
            <p:ph type="dt" sz="half" idx="10"/>
          </p:nvPr>
        </p:nvSpPr>
        <p:spPr>
          <a:xfrm>
            <a:off x="417290" y="6485210"/>
            <a:ext cx="7272808" cy="365125"/>
          </a:xfrm>
        </p:spPr>
        <p:txBody>
          <a:bodyPr/>
          <a:lstStyle/>
          <a:p>
            <a:pPr>
              <a:buFont typeface="Times New Roman" pitchFamily="18" charset="0"/>
              <a:buNone/>
            </a:pPr>
            <a:endParaRPr lang="en-US" dirty="0">
              <a:solidFill>
                <a:srgbClr val="000000">
                  <a:tint val="75000"/>
                </a:srgbClr>
              </a:solidFill>
            </a:endParaRPr>
          </a:p>
        </p:txBody>
      </p:sp>
      <p:sp>
        <p:nvSpPr>
          <p:cNvPr id="8" name="Segnaposto piè di pagina 7"/>
          <p:cNvSpPr>
            <a:spLocks noGrp="1"/>
          </p:cNvSpPr>
          <p:nvPr>
            <p:ph type="ftr" sz="quarter" idx="11"/>
          </p:nvPr>
        </p:nvSpPr>
        <p:spPr/>
        <p:txBody>
          <a:bodyPr/>
          <a:lstStyle/>
          <a:p>
            <a:endParaRPr lang="en-US" dirty="0">
              <a:solidFill>
                <a:srgbClr val="000000">
                  <a:tint val="75000"/>
                </a:srgbClr>
              </a:solidFill>
            </a:endParaRPr>
          </a:p>
        </p:txBody>
      </p:sp>
      <p:sp>
        <p:nvSpPr>
          <p:cNvPr id="9" name="Segnaposto numero diapositiva 8"/>
          <p:cNvSpPr>
            <a:spLocks noGrp="1"/>
          </p:cNvSpPr>
          <p:nvPr>
            <p:ph type="sldNum" sz="quarter" idx="12"/>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5913189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705322" y="476672"/>
            <a:ext cx="8928992" cy="853877"/>
          </a:xfrm>
        </p:spPr>
        <p:txBody>
          <a:bodyPr/>
          <a:lstStyle>
            <a:lvl1pPr algn="ctr">
              <a:defRPr sz="2400">
                <a:solidFill>
                  <a:srgbClr val="00B0F0"/>
                </a:solidFill>
              </a:defRPr>
            </a:lvl1pPr>
          </a:lstStyle>
          <a:p>
            <a:r>
              <a:rPr lang="it-IT" dirty="0"/>
              <a:t>Fare clic per modificare lo stile del titolo</a:t>
            </a:r>
            <a:endParaRPr lang="en-US" dirty="0"/>
          </a:p>
        </p:txBody>
      </p:sp>
      <p:sp>
        <p:nvSpPr>
          <p:cNvPr id="3" name="Segnaposto contenuto 2"/>
          <p:cNvSpPr>
            <a:spLocks noGrp="1"/>
          </p:cNvSpPr>
          <p:nvPr>
            <p:ph idx="1"/>
          </p:nvPr>
        </p:nvSpPr>
        <p:spPr>
          <a:xfrm>
            <a:off x="417290" y="1484784"/>
            <a:ext cx="4752528" cy="4032448"/>
          </a:xfrm>
          <a:prstGeom prst="rect">
            <a:avLst/>
          </a:prstGeom>
        </p:spPr>
        <p:txBody>
          <a:bodyPr/>
          <a:lstStyle>
            <a:lvl1pPr marL="0" indent="0">
              <a:buFont typeface="Arial" pitchFamily="34" charset="0"/>
              <a:buNone/>
              <a:defRPr sz="2800">
                <a:solidFill>
                  <a:srgbClr val="0070C0"/>
                </a:solidFill>
              </a:defRPr>
            </a:lvl1pPr>
            <a:lvl2pPr marL="800100" indent="-342900">
              <a:buFont typeface="Arial" pitchFamily="34" charset="0"/>
              <a:buChar char="•"/>
              <a:defRPr/>
            </a:lvl2pPr>
          </a:lstStyle>
          <a:p>
            <a:pPr lvl="0"/>
            <a:r>
              <a:rPr lang="it-IT" dirty="0"/>
              <a:t>Fare clic per modificare stili del testo dello schema</a:t>
            </a:r>
          </a:p>
          <a:p>
            <a:pPr lvl="1"/>
            <a:r>
              <a:rPr lang="it-IT" dirty="0"/>
              <a:t>Secondo livello</a:t>
            </a:r>
          </a:p>
          <a:p>
            <a:pPr lvl="2"/>
            <a:r>
              <a:rPr lang="it-IT" dirty="0"/>
              <a:t>Terzo livello</a:t>
            </a:r>
          </a:p>
        </p:txBody>
      </p:sp>
      <p:sp>
        <p:nvSpPr>
          <p:cNvPr id="7" name="Segnaposto data 6"/>
          <p:cNvSpPr>
            <a:spLocks noGrp="1"/>
          </p:cNvSpPr>
          <p:nvPr>
            <p:ph type="dt" sz="half" idx="10"/>
          </p:nvPr>
        </p:nvSpPr>
        <p:spPr>
          <a:xfrm>
            <a:off x="489297" y="6458545"/>
            <a:ext cx="5472609" cy="365125"/>
          </a:xfrm>
        </p:spPr>
        <p:txBody>
          <a:bodyPr/>
          <a:lstStyle/>
          <a:p>
            <a:pPr>
              <a:buFont typeface="Times New Roman" pitchFamily="18" charset="0"/>
              <a:buNone/>
            </a:pPr>
            <a:endParaRPr lang="en-US" dirty="0">
              <a:solidFill>
                <a:srgbClr val="000000">
                  <a:tint val="75000"/>
                </a:srgbClr>
              </a:solidFill>
            </a:endParaRPr>
          </a:p>
        </p:txBody>
      </p:sp>
      <p:sp>
        <p:nvSpPr>
          <p:cNvPr id="8" name="Segnaposto piè di pagina 7"/>
          <p:cNvSpPr>
            <a:spLocks noGrp="1"/>
          </p:cNvSpPr>
          <p:nvPr>
            <p:ph type="ftr" sz="quarter" idx="11"/>
          </p:nvPr>
        </p:nvSpPr>
        <p:spPr/>
        <p:txBody>
          <a:bodyPr/>
          <a:lstStyle/>
          <a:p>
            <a:endParaRPr lang="en-US" dirty="0">
              <a:solidFill>
                <a:srgbClr val="000000">
                  <a:tint val="75000"/>
                </a:srgbClr>
              </a:solidFill>
            </a:endParaRPr>
          </a:p>
        </p:txBody>
      </p:sp>
      <p:sp>
        <p:nvSpPr>
          <p:cNvPr id="9" name="Segnaposto numero diapositiva 8"/>
          <p:cNvSpPr>
            <a:spLocks noGrp="1"/>
          </p:cNvSpPr>
          <p:nvPr>
            <p:ph type="sldNum" sz="quarter" idx="12"/>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10" name="Segnaposto immagine 9"/>
          <p:cNvSpPr>
            <a:spLocks noGrp="1"/>
          </p:cNvSpPr>
          <p:nvPr>
            <p:ph type="pic" sz="quarter" idx="13"/>
          </p:nvPr>
        </p:nvSpPr>
        <p:spPr>
          <a:xfrm>
            <a:off x="5601866" y="1484784"/>
            <a:ext cx="3240360" cy="4032448"/>
          </a:xfrm>
        </p:spPr>
        <p:txBody>
          <a:bodyPr/>
          <a:lstStyle/>
          <a:p>
            <a:endParaRPr lang="en-US"/>
          </a:p>
        </p:txBody>
      </p:sp>
    </p:spTree>
    <p:extLst>
      <p:ext uri="{BB962C8B-B14F-4D97-AF65-F5344CB8AC3E}">
        <p14:creationId xmlns:p14="http://schemas.microsoft.com/office/powerpoint/2010/main" val="19878638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61306" y="332656"/>
            <a:ext cx="8928992" cy="853877"/>
          </a:xfrm>
        </p:spPr>
        <p:txBody>
          <a:bodyPr/>
          <a:lstStyle>
            <a:lvl1pPr algn="ctr">
              <a:defRPr sz="2800">
                <a:solidFill>
                  <a:srgbClr val="00B0F0"/>
                </a:solidFill>
              </a:defRPr>
            </a:lvl1pPr>
          </a:lstStyle>
          <a:p>
            <a:r>
              <a:rPr lang="it-IT" dirty="0"/>
              <a:t>Fare clic per modificare lo stile del titolo</a:t>
            </a:r>
            <a:endParaRPr lang="en-US" dirty="0"/>
          </a:p>
        </p:txBody>
      </p:sp>
      <p:sp>
        <p:nvSpPr>
          <p:cNvPr id="3" name="Segnaposto contenuto 2"/>
          <p:cNvSpPr>
            <a:spLocks noGrp="1"/>
          </p:cNvSpPr>
          <p:nvPr>
            <p:ph idx="1"/>
          </p:nvPr>
        </p:nvSpPr>
        <p:spPr>
          <a:xfrm>
            <a:off x="417290" y="1484784"/>
            <a:ext cx="8913813" cy="2016224"/>
          </a:xfrm>
          <a:prstGeom prst="rect">
            <a:avLst/>
          </a:prstGeom>
        </p:spPr>
        <p:txBody>
          <a:bodyPr/>
          <a:lstStyle>
            <a:lvl1pPr marL="457200" indent="-457200">
              <a:buFont typeface="Arial" pitchFamily="34" charset="0"/>
              <a:buChar char="•"/>
              <a:defRPr sz="2400">
                <a:solidFill>
                  <a:srgbClr val="0070C0"/>
                </a:solidFill>
              </a:defRPr>
            </a:lvl1pPr>
            <a:lvl2pPr>
              <a:defRPr sz="2000"/>
            </a:lvl2pPr>
            <a:lvl3pPr>
              <a:defRPr sz="1800"/>
            </a:lvl3pPr>
          </a:lstStyle>
          <a:p>
            <a:pPr lvl="0"/>
            <a:r>
              <a:rPr lang="it-IT" dirty="0"/>
              <a:t>Fare clic per modificare stili del testo dello schema</a:t>
            </a:r>
          </a:p>
          <a:p>
            <a:pPr lvl="1"/>
            <a:r>
              <a:rPr lang="it-IT" dirty="0"/>
              <a:t>Secondo livello</a:t>
            </a:r>
          </a:p>
          <a:p>
            <a:pPr lvl="2"/>
            <a:r>
              <a:rPr lang="it-IT" dirty="0"/>
              <a:t>Terzo livello</a:t>
            </a:r>
          </a:p>
        </p:txBody>
      </p:sp>
      <p:sp>
        <p:nvSpPr>
          <p:cNvPr id="7" name="Segnaposto data 6"/>
          <p:cNvSpPr>
            <a:spLocks noGrp="1"/>
          </p:cNvSpPr>
          <p:nvPr>
            <p:ph type="dt" sz="half" idx="10"/>
          </p:nvPr>
        </p:nvSpPr>
        <p:spPr/>
        <p:txBody>
          <a:bodyPr/>
          <a:lstStyle/>
          <a:p>
            <a:pPr>
              <a:buFont typeface="Times New Roman" pitchFamily="18" charset="0"/>
              <a:buNone/>
            </a:pPr>
            <a:endParaRPr lang="en-US" dirty="0">
              <a:solidFill>
                <a:srgbClr val="000000">
                  <a:tint val="75000"/>
                </a:srgbClr>
              </a:solidFill>
            </a:endParaRPr>
          </a:p>
        </p:txBody>
      </p:sp>
      <p:sp>
        <p:nvSpPr>
          <p:cNvPr id="8" name="Segnaposto piè di pagina 7"/>
          <p:cNvSpPr>
            <a:spLocks noGrp="1"/>
          </p:cNvSpPr>
          <p:nvPr>
            <p:ph type="ftr" sz="quarter" idx="11"/>
          </p:nvPr>
        </p:nvSpPr>
        <p:spPr/>
        <p:txBody>
          <a:bodyPr/>
          <a:lstStyle/>
          <a:p>
            <a:endParaRPr lang="en-US" dirty="0">
              <a:solidFill>
                <a:srgbClr val="000000">
                  <a:tint val="75000"/>
                </a:srgbClr>
              </a:solidFill>
            </a:endParaRPr>
          </a:p>
        </p:txBody>
      </p:sp>
      <p:sp>
        <p:nvSpPr>
          <p:cNvPr id="9" name="Segnaposto numero diapositiva 8"/>
          <p:cNvSpPr>
            <a:spLocks noGrp="1"/>
          </p:cNvSpPr>
          <p:nvPr>
            <p:ph type="sldNum" sz="quarter" idx="12"/>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5" name="Segnaposto testo 4"/>
          <p:cNvSpPr>
            <a:spLocks noGrp="1"/>
          </p:cNvSpPr>
          <p:nvPr>
            <p:ph type="body" sz="quarter" idx="13"/>
          </p:nvPr>
        </p:nvSpPr>
        <p:spPr>
          <a:xfrm>
            <a:off x="417290" y="4149080"/>
            <a:ext cx="8928992" cy="1800696"/>
          </a:xfrm>
        </p:spPr>
        <p:txBody>
          <a:bodyPr/>
          <a:lstStyle>
            <a:lvl1pPr>
              <a:buFont typeface="Arial" pitchFamily="34" charset="0"/>
              <a:buChar char="•"/>
              <a:defRPr>
                <a:solidFill>
                  <a:srgbClr val="0070C0"/>
                </a:solidFill>
              </a:defRPr>
            </a:lvl1pPr>
            <a:lvl2pPr>
              <a:defRPr sz="2000"/>
            </a:lvl2pPr>
            <a:lvl3pPr>
              <a:defRPr sz="1800"/>
            </a:lvl3pPr>
          </a:lstStyle>
          <a:p>
            <a:pPr lvl="0"/>
            <a:r>
              <a:rPr lang="it-IT" dirty="0"/>
              <a:t>Fare clic per modificare stili del testo dello schema</a:t>
            </a:r>
          </a:p>
          <a:p>
            <a:pPr lvl="1"/>
            <a:r>
              <a:rPr lang="it-IT" dirty="0"/>
              <a:t>Secondo livello</a:t>
            </a:r>
          </a:p>
          <a:p>
            <a:pPr lvl="2"/>
            <a:r>
              <a:rPr lang="it-IT" dirty="0"/>
              <a:t>Terzo livello</a:t>
            </a:r>
          </a:p>
        </p:txBody>
      </p:sp>
    </p:spTree>
    <p:extLst>
      <p:ext uri="{BB962C8B-B14F-4D97-AF65-F5344CB8AC3E}">
        <p14:creationId xmlns:p14="http://schemas.microsoft.com/office/powerpoint/2010/main" val="42135335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4" name="Segnaposto data 3"/>
          <p:cNvSpPr>
            <a:spLocks noGrp="1"/>
          </p:cNvSpPr>
          <p:nvPr>
            <p:ph type="dt" sz="half" idx="11"/>
          </p:nvPr>
        </p:nvSpPr>
        <p:spPr>
          <a:xfrm>
            <a:off x="489297" y="6458545"/>
            <a:ext cx="7128793" cy="365125"/>
          </a:xfrm>
        </p:spPr>
        <p:txBody>
          <a:bodyPr/>
          <a:lstStyle/>
          <a:p>
            <a:pPr>
              <a:buFont typeface="Times New Roman" pitchFamily="18" charset="0"/>
              <a:buNone/>
            </a:pP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2482899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5" name="PlaceHolder 2"/>
          <p:cNvSpPr>
            <a:spLocks noGrp="1"/>
          </p:cNvSpPr>
          <p:nvPr>
            <p:ph type="body"/>
          </p:nvPr>
        </p:nvSpPr>
        <p:spPr>
          <a:xfrm>
            <a:off x="495360" y="1604520"/>
            <a:ext cx="4350960" cy="397728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6"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27" name="PlaceHolder 4"/>
          <p:cNvSpPr>
            <a:spLocks noGrp="1"/>
          </p:cNvSpPr>
          <p:nvPr>
            <p:ph type="body"/>
          </p:nvPr>
        </p:nvSpPr>
        <p:spPr>
          <a:xfrm>
            <a:off x="5064120" y="368208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89298" y="188640"/>
            <a:ext cx="8913813" cy="938386"/>
          </a:xfrm>
        </p:spPr>
        <p:txBody>
          <a:bodyPr/>
          <a:lstStyle>
            <a:lvl1pPr>
              <a:defRPr sz="2800">
                <a:solidFill>
                  <a:srgbClr val="00B0F0"/>
                </a:solidFill>
              </a:defRPr>
            </a:lvl1pPr>
          </a:lstStyle>
          <a:p>
            <a:r>
              <a:rPr lang="it-IT" dirty="0"/>
              <a:t>Fare clic per modificare lo stile del titolo</a:t>
            </a:r>
            <a:endParaRPr lang="en-US" dirty="0"/>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4" name="Segnaposto data 3"/>
          <p:cNvSpPr>
            <a:spLocks noGrp="1"/>
          </p:cNvSpPr>
          <p:nvPr>
            <p:ph type="dt" sz="half" idx="11"/>
          </p:nvPr>
        </p:nvSpPr>
        <p:spPr>
          <a:xfrm>
            <a:off x="705322" y="6460827"/>
            <a:ext cx="7056784" cy="365125"/>
          </a:xfrm>
        </p:spPr>
        <p:txBody>
          <a:bodyPr/>
          <a:lstStyle/>
          <a:p>
            <a:pPr>
              <a:buFont typeface="Times New Roman" pitchFamily="18" charset="0"/>
              <a:buNone/>
            </a:pP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
        <p:nvSpPr>
          <p:cNvPr id="7" name="Segnaposto testo 6"/>
          <p:cNvSpPr>
            <a:spLocks noGrp="1"/>
          </p:cNvSpPr>
          <p:nvPr>
            <p:ph type="body" sz="quarter" idx="13"/>
          </p:nvPr>
        </p:nvSpPr>
        <p:spPr>
          <a:xfrm>
            <a:off x="921346" y="2565400"/>
            <a:ext cx="8208912" cy="2447776"/>
          </a:xfrm>
        </p:spPr>
        <p:txBody>
          <a:bodyPr/>
          <a:lstStyle>
            <a:lvl1pPr marL="457200" indent="-457200">
              <a:buFont typeface="+mj-lt"/>
              <a:buAutoNum type="arabicPeriod"/>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4023507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4" name="Segnaposto data 3"/>
          <p:cNvSpPr>
            <a:spLocks noGrp="1"/>
          </p:cNvSpPr>
          <p:nvPr>
            <p:ph type="dt" sz="half" idx="11"/>
          </p:nvPr>
        </p:nvSpPr>
        <p:spPr/>
        <p:txBody>
          <a:bodyPr/>
          <a:lstStyle/>
          <a:p>
            <a:pPr>
              <a:buFont typeface="Times New Roman" pitchFamily="18" charset="0"/>
              <a:buNone/>
            </a:pP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7511351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4" name="Segnaposto data 3"/>
          <p:cNvSpPr>
            <a:spLocks noGrp="1"/>
          </p:cNvSpPr>
          <p:nvPr>
            <p:ph type="dt" sz="half" idx="11"/>
          </p:nvPr>
        </p:nvSpPr>
        <p:spPr/>
        <p:txBody>
          <a:bodyPr/>
          <a:lstStyle/>
          <a:p>
            <a:pPr>
              <a:buFont typeface="Times New Roman" pitchFamily="18" charset="0"/>
              <a:buNone/>
            </a:pP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3062064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4" name="Segnaposto data 3"/>
          <p:cNvSpPr>
            <a:spLocks noGrp="1"/>
          </p:cNvSpPr>
          <p:nvPr>
            <p:ph type="dt" sz="half" idx="11"/>
          </p:nvPr>
        </p:nvSpPr>
        <p:spPr/>
        <p:txBody>
          <a:bodyPr/>
          <a:lstStyle/>
          <a:p>
            <a:pPr>
              <a:buFont typeface="Times New Roman" pitchFamily="18" charset="0"/>
              <a:buNone/>
            </a:pP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39705277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yout Titolo">
    <p:spTree>
      <p:nvGrpSpPr>
        <p:cNvPr id="1" name=""/>
        <p:cNvGrpSpPr/>
        <p:nvPr/>
      </p:nvGrpSpPr>
      <p:grpSpPr>
        <a:xfrm>
          <a:off x="0" y="0"/>
          <a:ext cx="0" cy="0"/>
          <a:chOff x="0" y="0"/>
          <a:chExt cx="0" cy="0"/>
        </a:xfrm>
      </p:grpSpPr>
      <p:sp>
        <p:nvSpPr>
          <p:cNvPr id="2" name="Titolo 1"/>
          <p:cNvSpPr>
            <a:spLocks noGrp="1"/>
          </p:cNvSpPr>
          <p:nvPr>
            <p:ph type="title"/>
          </p:nvPr>
        </p:nvSpPr>
        <p:spPr>
          <a:xfrm>
            <a:off x="633314" y="1844824"/>
            <a:ext cx="8913813" cy="1143000"/>
          </a:xfrm>
        </p:spPr>
        <p:txBody>
          <a:bodyPr/>
          <a:lstStyle>
            <a:lvl1pPr>
              <a:defRPr sz="3200">
                <a:solidFill>
                  <a:srgbClr val="00B0F0"/>
                </a:solidFill>
              </a:defRPr>
            </a:lvl1pPr>
          </a:lstStyle>
          <a:p>
            <a:r>
              <a:rPr lang="it-IT" dirty="0"/>
              <a:t>Fare clic per modificare lo stile del titolo</a:t>
            </a:r>
            <a:endParaRPr lang="en-US" dirty="0"/>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4" name="Segnaposto data 3"/>
          <p:cNvSpPr>
            <a:spLocks noGrp="1"/>
          </p:cNvSpPr>
          <p:nvPr>
            <p:ph type="dt" sz="half" idx="11"/>
          </p:nvPr>
        </p:nvSpPr>
        <p:spPr/>
        <p:txBody>
          <a:bodyPr/>
          <a:lstStyle/>
          <a:p>
            <a:pPr>
              <a:buFont typeface="Times New Roman" pitchFamily="18" charset="0"/>
              <a:buNone/>
            </a:pP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
        <p:nvSpPr>
          <p:cNvPr id="7" name="Segnaposto testo 6"/>
          <p:cNvSpPr>
            <a:spLocks noGrp="1"/>
          </p:cNvSpPr>
          <p:nvPr>
            <p:ph type="body" sz="quarter" idx="13"/>
          </p:nvPr>
        </p:nvSpPr>
        <p:spPr>
          <a:xfrm>
            <a:off x="2433514" y="3356992"/>
            <a:ext cx="4968552" cy="1584176"/>
          </a:xfrm>
        </p:spPr>
        <p:txBody>
          <a:bodyPr/>
          <a:lstStyle>
            <a:lvl1pPr marL="0" indent="0" algn="ctr">
              <a:buFont typeface="Arial" pitchFamily="34" charset="0"/>
              <a:buNone/>
              <a:defRPr sz="2400"/>
            </a:lvl1pPr>
            <a:lvl2pPr>
              <a:defRPr sz="2000"/>
            </a:lvl2pPr>
          </a:lstStyle>
          <a:p>
            <a:pPr lvl="0"/>
            <a:r>
              <a:rPr lang="it-IT" dirty="0"/>
              <a:t>Fare clic per modificare stili del testo dello schema</a:t>
            </a:r>
          </a:p>
          <a:p>
            <a:pPr lvl="1"/>
            <a:r>
              <a:rPr lang="it-IT" dirty="0"/>
              <a:t>Secondo livello</a:t>
            </a:r>
          </a:p>
        </p:txBody>
      </p:sp>
    </p:spTree>
    <p:extLst>
      <p:ext uri="{BB962C8B-B14F-4D97-AF65-F5344CB8AC3E}">
        <p14:creationId xmlns:p14="http://schemas.microsoft.com/office/powerpoint/2010/main" val="27768750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61306" y="404664"/>
            <a:ext cx="8913813" cy="637853"/>
          </a:xfrm>
        </p:spPr>
        <p:txBody>
          <a:bodyPr/>
          <a:lstStyle>
            <a:lvl1pPr>
              <a:defRPr sz="2800">
                <a:solidFill>
                  <a:srgbClr val="00B0F0"/>
                </a:solidFill>
              </a:defRPr>
            </a:lvl1pPr>
          </a:lstStyle>
          <a:p>
            <a:r>
              <a:rPr lang="it-IT" dirty="0"/>
              <a:t>Fare clic per modificare lo stile del titolo</a:t>
            </a:r>
            <a:endParaRPr lang="en-US" dirty="0"/>
          </a:p>
        </p:txBody>
      </p:sp>
      <p:sp>
        <p:nvSpPr>
          <p:cNvPr id="3" name="Segnaposto contenuto 2"/>
          <p:cNvSpPr>
            <a:spLocks noGrp="1"/>
          </p:cNvSpPr>
          <p:nvPr>
            <p:ph idx="1"/>
          </p:nvPr>
        </p:nvSpPr>
        <p:spPr>
          <a:xfrm>
            <a:off x="273274" y="1340768"/>
            <a:ext cx="9417869" cy="4824536"/>
          </a:xfrm>
          <a:prstGeom prst="rect">
            <a:avLst/>
          </a:prstGeom>
        </p:spPr>
        <p:txBody>
          <a:bodyPr/>
          <a:lstStyle>
            <a:lvl1pPr marL="457200" indent="-457200">
              <a:buFont typeface="Arial" pitchFamily="34" charset="0"/>
              <a:buChar char="•"/>
              <a:defRPr sz="2400">
                <a:solidFill>
                  <a:srgbClr val="0070C0"/>
                </a:solidFill>
              </a:defRPr>
            </a:lvl1pPr>
            <a:lvl2pPr>
              <a:defRPr sz="2200"/>
            </a:lvl2pPr>
            <a:lvl3pPr>
              <a:defRPr sz="2000"/>
            </a:lvl3pPr>
            <a:lvl4pPr>
              <a:defRPr sz="1800"/>
            </a:lvl4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7" name="Segnaposto data 6"/>
          <p:cNvSpPr>
            <a:spLocks noGrp="1"/>
          </p:cNvSpPr>
          <p:nvPr>
            <p:ph type="dt" sz="half" idx="10"/>
          </p:nvPr>
        </p:nvSpPr>
        <p:spPr>
          <a:xfrm>
            <a:off x="417290" y="6485210"/>
            <a:ext cx="7272808" cy="365125"/>
          </a:xfrm>
        </p:spPr>
        <p:txBody>
          <a:bodyPr/>
          <a:lstStyle/>
          <a:p>
            <a:pPr>
              <a:buFont typeface="Times New Roman" pitchFamily="18" charset="0"/>
              <a:buNone/>
            </a:pPr>
            <a:endParaRPr lang="en-US" dirty="0">
              <a:solidFill>
                <a:srgbClr val="000000">
                  <a:tint val="75000"/>
                </a:srgbClr>
              </a:solidFill>
            </a:endParaRPr>
          </a:p>
        </p:txBody>
      </p:sp>
      <p:sp>
        <p:nvSpPr>
          <p:cNvPr id="8" name="Segnaposto piè di pagina 7"/>
          <p:cNvSpPr>
            <a:spLocks noGrp="1"/>
          </p:cNvSpPr>
          <p:nvPr>
            <p:ph type="ftr" sz="quarter" idx="11"/>
          </p:nvPr>
        </p:nvSpPr>
        <p:spPr/>
        <p:txBody>
          <a:bodyPr/>
          <a:lstStyle/>
          <a:p>
            <a:endParaRPr lang="en-US" dirty="0">
              <a:solidFill>
                <a:srgbClr val="000000">
                  <a:tint val="75000"/>
                </a:srgbClr>
              </a:solidFill>
            </a:endParaRPr>
          </a:p>
        </p:txBody>
      </p:sp>
      <p:sp>
        <p:nvSpPr>
          <p:cNvPr id="9" name="Segnaposto numero diapositiva 8"/>
          <p:cNvSpPr>
            <a:spLocks noGrp="1"/>
          </p:cNvSpPr>
          <p:nvPr>
            <p:ph type="sldNum" sz="quarter" idx="12"/>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8861323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705322" y="476672"/>
            <a:ext cx="8928992" cy="853877"/>
          </a:xfrm>
        </p:spPr>
        <p:txBody>
          <a:bodyPr/>
          <a:lstStyle>
            <a:lvl1pPr algn="ctr">
              <a:defRPr sz="2400">
                <a:solidFill>
                  <a:srgbClr val="00B0F0"/>
                </a:solidFill>
              </a:defRPr>
            </a:lvl1pPr>
          </a:lstStyle>
          <a:p>
            <a:r>
              <a:rPr lang="it-IT" dirty="0"/>
              <a:t>Fare clic per modificare lo stile del titolo</a:t>
            </a:r>
            <a:endParaRPr lang="en-US" dirty="0"/>
          </a:p>
        </p:txBody>
      </p:sp>
      <p:sp>
        <p:nvSpPr>
          <p:cNvPr id="3" name="Segnaposto contenuto 2"/>
          <p:cNvSpPr>
            <a:spLocks noGrp="1"/>
          </p:cNvSpPr>
          <p:nvPr>
            <p:ph idx="1"/>
          </p:nvPr>
        </p:nvSpPr>
        <p:spPr>
          <a:xfrm>
            <a:off x="417290" y="1484784"/>
            <a:ext cx="4752528" cy="4032448"/>
          </a:xfrm>
          <a:prstGeom prst="rect">
            <a:avLst/>
          </a:prstGeom>
        </p:spPr>
        <p:txBody>
          <a:bodyPr/>
          <a:lstStyle>
            <a:lvl1pPr marL="0" indent="0">
              <a:buFont typeface="Arial" pitchFamily="34" charset="0"/>
              <a:buNone/>
              <a:defRPr sz="2800">
                <a:solidFill>
                  <a:srgbClr val="0070C0"/>
                </a:solidFill>
              </a:defRPr>
            </a:lvl1pPr>
            <a:lvl2pPr marL="800100" indent="-342900">
              <a:buFont typeface="Arial" pitchFamily="34" charset="0"/>
              <a:buChar char="•"/>
              <a:defRPr/>
            </a:lvl2pPr>
          </a:lstStyle>
          <a:p>
            <a:pPr lvl="0"/>
            <a:r>
              <a:rPr lang="it-IT" dirty="0"/>
              <a:t>Fare clic per modificare stili del testo dello schema</a:t>
            </a:r>
          </a:p>
          <a:p>
            <a:pPr lvl="1"/>
            <a:r>
              <a:rPr lang="it-IT" dirty="0"/>
              <a:t>Secondo livello</a:t>
            </a:r>
          </a:p>
          <a:p>
            <a:pPr lvl="2"/>
            <a:r>
              <a:rPr lang="it-IT" dirty="0"/>
              <a:t>Terzo livello</a:t>
            </a:r>
          </a:p>
        </p:txBody>
      </p:sp>
      <p:sp>
        <p:nvSpPr>
          <p:cNvPr id="7" name="Segnaposto data 6"/>
          <p:cNvSpPr>
            <a:spLocks noGrp="1"/>
          </p:cNvSpPr>
          <p:nvPr>
            <p:ph type="dt" sz="half" idx="10"/>
          </p:nvPr>
        </p:nvSpPr>
        <p:spPr>
          <a:xfrm>
            <a:off x="489297" y="6458545"/>
            <a:ext cx="5472609" cy="365125"/>
          </a:xfrm>
        </p:spPr>
        <p:txBody>
          <a:bodyPr/>
          <a:lstStyle/>
          <a:p>
            <a:pPr>
              <a:buFont typeface="Times New Roman" pitchFamily="18" charset="0"/>
              <a:buNone/>
            </a:pPr>
            <a:endParaRPr lang="en-US" dirty="0">
              <a:solidFill>
                <a:srgbClr val="000000">
                  <a:tint val="75000"/>
                </a:srgbClr>
              </a:solidFill>
            </a:endParaRPr>
          </a:p>
        </p:txBody>
      </p:sp>
      <p:sp>
        <p:nvSpPr>
          <p:cNvPr id="8" name="Segnaposto piè di pagina 7"/>
          <p:cNvSpPr>
            <a:spLocks noGrp="1"/>
          </p:cNvSpPr>
          <p:nvPr>
            <p:ph type="ftr" sz="quarter" idx="11"/>
          </p:nvPr>
        </p:nvSpPr>
        <p:spPr/>
        <p:txBody>
          <a:bodyPr/>
          <a:lstStyle/>
          <a:p>
            <a:endParaRPr lang="en-US" dirty="0">
              <a:solidFill>
                <a:srgbClr val="000000">
                  <a:tint val="75000"/>
                </a:srgbClr>
              </a:solidFill>
            </a:endParaRPr>
          </a:p>
        </p:txBody>
      </p:sp>
      <p:sp>
        <p:nvSpPr>
          <p:cNvPr id="9" name="Segnaposto numero diapositiva 8"/>
          <p:cNvSpPr>
            <a:spLocks noGrp="1"/>
          </p:cNvSpPr>
          <p:nvPr>
            <p:ph type="sldNum" sz="quarter" idx="12"/>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10" name="Segnaposto immagine 9"/>
          <p:cNvSpPr>
            <a:spLocks noGrp="1"/>
          </p:cNvSpPr>
          <p:nvPr>
            <p:ph type="pic" sz="quarter" idx="13"/>
          </p:nvPr>
        </p:nvSpPr>
        <p:spPr>
          <a:xfrm>
            <a:off x="5601866" y="1484784"/>
            <a:ext cx="3240360" cy="4032448"/>
          </a:xfrm>
        </p:spPr>
        <p:txBody>
          <a:bodyPr/>
          <a:lstStyle/>
          <a:p>
            <a:endParaRPr lang="en-US"/>
          </a:p>
        </p:txBody>
      </p:sp>
    </p:spTree>
    <p:extLst>
      <p:ext uri="{BB962C8B-B14F-4D97-AF65-F5344CB8AC3E}">
        <p14:creationId xmlns:p14="http://schemas.microsoft.com/office/powerpoint/2010/main" val="9555876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61306" y="332656"/>
            <a:ext cx="8928992" cy="853877"/>
          </a:xfrm>
        </p:spPr>
        <p:txBody>
          <a:bodyPr/>
          <a:lstStyle>
            <a:lvl1pPr algn="ctr">
              <a:defRPr sz="2800">
                <a:solidFill>
                  <a:srgbClr val="00B0F0"/>
                </a:solidFill>
              </a:defRPr>
            </a:lvl1pPr>
          </a:lstStyle>
          <a:p>
            <a:r>
              <a:rPr lang="it-IT" dirty="0"/>
              <a:t>Fare clic per modificare lo stile del titolo</a:t>
            </a:r>
            <a:endParaRPr lang="en-US" dirty="0"/>
          </a:p>
        </p:txBody>
      </p:sp>
      <p:sp>
        <p:nvSpPr>
          <p:cNvPr id="3" name="Segnaposto contenuto 2"/>
          <p:cNvSpPr>
            <a:spLocks noGrp="1"/>
          </p:cNvSpPr>
          <p:nvPr>
            <p:ph idx="1"/>
          </p:nvPr>
        </p:nvSpPr>
        <p:spPr>
          <a:xfrm>
            <a:off x="417290" y="1484784"/>
            <a:ext cx="8913813" cy="2016224"/>
          </a:xfrm>
          <a:prstGeom prst="rect">
            <a:avLst/>
          </a:prstGeom>
        </p:spPr>
        <p:txBody>
          <a:bodyPr/>
          <a:lstStyle>
            <a:lvl1pPr marL="457200" indent="-457200">
              <a:buFont typeface="Arial" pitchFamily="34" charset="0"/>
              <a:buChar char="•"/>
              <a:defRPr sz="2400">
                <a:solidFill>
                  <a:srgbClr val="0070C0"/>
                </a:solidFill>
              </a:defRPr>
            </a:lvl1pPr>
            <a:lvl2pPr>
              <a:defRPr sz="2000"/>
            </a:lvl2pPr>
            <a:lvl3pPr>
              <a:defRPr sz="1800"/>
            </a:lvl3pPr>
          </a:lstStyle>
          <a:p>
            <a:pPr lvl="0"/>
            <a:r>
              <a:rPr lang="it-IT" dirty="0"/>
              <a:t>Fare clic per modificare stili del testo dello schema</a:t>
            </a:r>
          </a:p>
          <a:p>
            <a:pPr lvl="1"/>
            <a:r>
              <a:rPr lang="it-IT" dirty="0"/>
              <a:t>Secondo livello</a:t>
            </a:r>
          </a:p>
          <a:p>
            <a:pPr lvl="2"/>
            <a:r>
              <a:rPr lang="it-IT" dirty="0"/>
              <a:t>Terzo livello</a:t>
            </a:r>
          </a:p>
        </p:txBody>
      </p:sp>
      <p:sp>
        <p:nvSpPr>
          <p:cNvPr id="7" name="Segnaposto data 6"/>
          <p:cNvSpPr>
            <a:spLocks noGrp="1"/>
          </p:cNvSpPr>
          <p:nvPr>
            <p:ph type="dt" sz="half" idx="10"/>
          </p:nvPr>
        </p:nvSpPr>
        <p:spPr/>
        <p:txBody>
          <a:bodyPr/>
          <a:lstStyle/>
          <a:p>
            <a:pPr>
              <a:buFont typeface="Times New Roman" pitchFamily="18" charset="0"/>
              <a:buNone/>
            </a:pPr>
            <a:endParaRPr lang="en-US" dirty="0">
              <a:solidFill>
                <a:srgbClr val="000000">
                  <a:tint val="75000"/>
                </a:srgbClr>
              </a:solidFill>
            </a:endParaRPr>
          </a:p>
        </p:txBody>
      </p:sp>
      <p:sp>
        <p:nvSpPr>
          <p:cNvPr id="8" name="Segnaposto piè di pagina 7"/>
          <p:cNvSpPr>
            <a:spLocks noGrp="1"/>
          </p:cNvSpPr>
          <p:nvPr>
            <p:ph type="ftr" sz="quarter" idx="11"/>
          </p:nvPr>
        </p:nvSpPr>
        <p:spPr/>
        <p:txBody>
          <a:bodyPr/>
          <a:lstStyle/>
          <a:p>
            <a:endParaRPr lang="en-US" dirty="0">
              <a:solidFill>
                <a:srgbClr val="000000">
                  <a:tint val="75000"/>
                </a:srgbClr>
              </a:solidFill>
            </a:endParaRPr>
          </a:p>
        </p:txBody>
      </p:sp>
      <p:sp>
        <p:nvSpPr>
          <p:cNvPr id="9" name="Segnaposto numero diapositiva 8"/>
          <p:cNvSpPr>
            <a:spLocks noGrp="1"/>
          </p:cNvSpPr>
          <p:nvPr>
            <p:ph type="sldNum" sz="quarter" idx="12"/>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5" name="Segnaposto testo 4"/>
          <p:cNvSpPr>
            <a:spLocks noGrp="1"/>
          </p:cNvSpPr>
          <p:nvPr>
            <p:ph type="body" sz="quarter" idx="13"/>
          </p:nvPr>
        </p:nvSpPr>
        <p:spPr>
          <a:xfrm>
            <a:off x="417290" y="4149080"/>
            <a:ext cx="8928992" cy="1800696"/>
          </a:xfrm>
        </p:spPr>
        <p:txBody>
          <a:bodyPr/>
          <a:lstStyle>
            <a:lvl1pPr>
              <a:buFont typeface="Arial" pitchFamily="34" charset="0"/>
              <a:buChar char="•"/>
              <a:defRPr>
                <a:solidFill>
                  <a:srgbClr val="0070C0"/>
                </a:solidFill>
              </a:defRPr>
            </a:lvl1pPr>
            <a:lvl2pPr>
              <a:defRPr sz="2000"/>
            </a:lvl2pPr>
            <a:lvl3pPr>
              <a:defRPr sz="1800"/>
            </a:lvl3pPr>
          </a:lstStyle>
          <a:p>
            <a:pPr lvl="0"/>
            <a:r>
              <a:rPr lang="it-IT" dirty="0"/>
              <a:t>Fare clic per modificare stili del testo dello schema</a:t>
            </a:r>
          </a:p>
          <a:p>
            <a:pPr lvl="1"/>
            <a:r>
              <a:rPr lang="it-IT" dirty="0"/>
              <a:t>Secondo livello</a:t>
            </a:r>
          </a:p>
          <a:p>
            <a:pPr lvl="2"/>
            <a:r>
              <a:rPr lang="it-IT" dirty="0"/>
              <a:t>Terzo livello</a:t>
            </a:r>
          </a:p>
        </p:txBody>
      </p:sp>
    </p:spTree>
    <p:extLst>
      <p:ext uri="{BB962C8B-B14F-4D97-AF65-F5344CB8AC3E}">
        <p14:creationId xmlns:p14="http://schemas.microsoft.com/office/powerpoint/2010/main" val="18220815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4" name="Segnaposto data 3"/>
          <p:cNvSpPr>
            <a:spLocks noGrp="1"/>
          </p:cNvSpPr>
          <p:nvPr>
            <p:ph type="dt" sz="half" idx="11"/>
          </p:nvPr>
        </p:nvSpPr>
        <p:spPr>
          <a:xfrm>
            <a:off x="489297" y="6458545"/>
            <a:ext cx="7128793" cy="365125"/>
          </a:xfrm>
        </p:spPr>
        <p:txBody>
          <a:bodyPr/>
          <a:lstStyle/>
          <a:p>
            <a:pPr>
              <a:buFont typeface="Times New Roman" pitchFamily="18" charset="0"/>
              <a:buNone/>
            </a:pP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42717280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89298" y="188640"/>
            <a:ext cx="8913813" cy="938386"/>
          </a:xfrm>
        </p:spPr>
        <p:txBody>
          <a:bodyPr/>
          <a:lstStyle>
            <a:lvl1pPr>
              <a:defRPr sz="2800">
                <a:solidFill>
                  <a:srgbClr val="00B0F0"/>
                </a:solidFill>
              </a:defRPr>
            </a:lvl1pPr>
          </a:lstStyle>
          <a:p>
            <a:r>
              <a:rPr lang="it-IT" dirty="0"/>
              <a:t>Fare clic per modificare lo stile del titolo</a:t>
            </a:r>
            <a:endParaRPr lang="en-US" dirty="0"/>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4" name="Segnaposto data 3"/>
          <p:cNvSpPr>
            <a:spLocks noGrp="1"/>
          </p:cNvSpPr>
          <p:nvPr>
            <p:ph type="dt" sz="half" idx="11"/>
          </p:nvPr>
        </p:nvSpPr>
        <p:spPr>
          <a:xfrm>
            <a:off x="705322" y="6460827"/>
            <a:ext cx="7056784" cy="365125"/>
          </a:xfrm>
        </p:spPr>
        <p:txBody>
          <a:bodyPr/>
          <a:lstStyle/>
          <a:p>
            <a:pPr>
              <a:buFont typeface="Times New Roman" pitchFamily="18" charset="0"/>
              <a:buNone/>
            </a:pP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
        <p:nvSpPr>
          <p:cNvPr id="7" name="Segnaposto testo 6"/>
          <p:cNvSpPr>
            <a:spLocks noGrp="1"/>
          </p:cNvSpPr>
          <p:nvPr>
            <p:ph type="body" sz="quarter" idx="13"/>
          </p:nvPr>
        </p:nvSpPr>
        <p:spPr>
          <a:xfrm>
            <a:off x="921346" y="2565400"/>
            <a:ext cx="8208912" cy="2447776"/>
          </a:xfrm>
        </p:spPr>
        <p:txBody>
          <a:bodyPr/>
          <a:lstStyle>
            <a:lvl1pPr marL="457200" indent="-457200">
              <a:buFont typeface="+mj-lt"/>
              <a:buAutoNum type="arabicPeriod"/>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2444328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95360" y="273600"/>
            <a:ext cx="8916120" cy="11448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29" name="PlaceHolder 2"/>
          <p:cNvSpPr>
            <a:spLocks noGrp="1"/>
          </p:cNvSpPr>
          <p:nvPr>
            <p:ph type="body"/>
          </p:nvPr>
        </p:nvSpPr>
        <p:spPr>
          <a:xfrm>
            <a:off x="49536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30" name="PlaceHolder 3"/>
          <p:cNvSpPr>
            <a:spLocks noGrp="1"/>
          </p:cNvSpPr>
          <p:nvPr>
            <p:ph type="body"/>
          </p:nvPr>
        </p:nvSpPr>
        <p:spPr>
          <a:xfrm>
            <a:off x="5064120" y="1604520"/>
            <a:ext cx="435096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
        <p:nvSpPr>
          <p:cNvPr id="31" name="PlaceHolder 4"/>
          <p:cNvSpPr>
            <a:spLocks noGrp="1"/>
          </p:cNvSpPr>
          <p:nvPr>
            <p:ph type="body"/>
          </p:nvPr>
        </p:nvSpPr>
        <p:spPr>
          <a:xfrm>
            <a:off x="495360" y="3682080"/>
            <a:ext cx="8916120" cy="1896840"/>
          </a:xfrm>
          <a:prstGeom prst="rect">
            <a:avLst/>
          </a:prstGeom>
        </p:spPr>
        <p:txBody>
          <a:bodyPr lIns="0" tIns="0" rIns="0" bIns="0"/>
          <a:lstStyle/>
          <a:p>
            <a:endParaRPr lang="it-IT" sz="1800" b="0" strike="noStrike" spc="-1">
              <a:solidFill>
                <a:srgbClr val="000000"/>
              </a:solidFill>
              <a:uFill>
                <a:solidFill>
                  <a:srgbClr val="FFFFFF"/>
                </a:solidFill>
              </a:uFill>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4" name="Segnaposto data 3"/>
          <p:cNvSpPr>
            <a:spLocks noGrp="1"/>
          </p:cNvSpPr>
          <p:nvPr>
            <p:ph type="dt" sz="half" idx="11"/>
          </p:nvPr>
        </p:nvSpPr>
        <p:spPr/>
        <p:txBody>
          <a:bodyPr/>
          <a:lstStyle/>
          <a:p>
            <a:pPr>
              <a:buFont typeface="Times New Roman" pitchFamily="18" charset="0"/>
              <a:buNone/>
            </a:pP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31172696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4" name="Segnaposto data 3"/>
          <p:cNvSpPr>
            <a:spLocks noGrp="1"/>
          </p:cNvSpPr>
          <p:nvPr>
            <p:ph type="dt" sz="half" idx="11"/>
          </p:nvPr>
        </p:nvSpPr>
        <p:spPr/>
        <p:txBody>
          <a:bodyPr/>
          <a:lstStyle/>
          <a:p>
            <a:pPr>
              <a:buFont typeface="Times New Roman" pitchFamily="18" charset="0"/>
              <a:buNone/>
            </a:pP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20180681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numero diapositiva 2"/>
          <p:cNvSpPr>
            <a:spLocks noGrp="1"/>
          </p:cNvSpPr>
          <p:nvPr>
            <p:ph type="sldNum" sz="quarter" idx="10"/>
          </p:nvPr>
        </p:nvSpPr>
        <p:spPr/>
        <p:txBody>
          <a:bodyPr/>
          <a:lstStyle/>
          <a:p>
            <a:fld id="{E7CD0851-480D-4AD1-9F3E-40FEA284E5B7}" type="slidenum">
              <a:rPr lang="en-US" smtClean="0">
                <a:solidFill>
                  <a:srgbClr val="000000">
                    <a:tint val="75000"/>
                  </a:srgbClr>
                </a:solidFill>
              </a:rPr>
              <a:pPr/>
              <a:t>‹#›</a:t>
            </a:fld>
            <a:endParaRPr lang="en-US" dirty="0">
              <a:solidFill>
                <a:srgbClr val="000000">
                  <a:tint val="75000"/>
                </a:srgbClr>
              </a:solidFill>
            </a:endParaRPr>
          </a:p>
        </p:txBody>
      </p:sp>
      <p:sp>
        <p:nvSpPr>
          <p:cNvPr id="4" name="Segnaposto data 3"/>
          <p:cNvSpPr>
            <a:spLocks noGrp="1"/>
          </p:cNvSpPr>
          <p:nvPr>
            <p:ph type="dt" sz="half" idx="11"/>
          </p:nvPr>
        </p:nvSpPr>
        <p:spPr/>
        <p:txBody>
          <a:bodyPr/>
          <a:lstStyle/>
          <a:p>
            <a:pPr>
              <a:buFont typeface="Times New Roman" pitchFamily="18" charset="0"/>
              <a:buNone/>
            </a:pPr>
            <a:endParaRPr lang="en-US" dirty="0">
              <a:solidFill>
                <a:srgbClr val="000000">
                  <a:tint val="75000"/>
                </a:srgbClr>
              </a:solidFill>
            </a:endParaRPr>
          </a:p>
        </p:txBody>
      </p:sp>
      <p:sp>
        <p:nvSpPr>
          <p:cNvPr id="5" name="Segnaposto piè di pagina 4"/>
          <p:cNvSpPr>
            <a:spLocks noGrp="1"/>
          </p:cNvSpPr>
          <p:nvPr>
            <p:ph type="ftr" sz="quarter" idx="12"/>
          </p:nvPr>
        </p:nvSpPr>
        <p:spPr/>
        <p:txBody>
          <a:bodyPr/>
          <a:lstStyle/>
          <a:p>
            <a:endParaRPr lang="en-US" dirty="0">
              <a:solidFill>
                <a:srgbClr val="000000">
                  <a:tint val="75000"/>
                </a:srgbClr>
              </a:solidFill>
            </a:endParaRPr>
          </a:p>
        </p:txBody>
      </p:sp>
    </p:spTree>
    <p:extLst>
      <p:ext uri="{BB962C8B-B14F-4D97-AF65-F5344CB8AC3E}">
        <p14:creationId xmlns:p14="http://schemas.microsoft.com/office/powerpoint/2010/main" val="951479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w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wmf"/><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2.wmf"/><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2.wmf"/><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2.wmf"/><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1.png"/><Relationship Id="rId5" Type="http://schemas.openxmlformats.org/officeDocument/2006/relationships/slideLayout" Target="../slideLayouts/slideLayout79.xml"/><Relationship Id="rId10" Type="http://schemas.openxmlformats.org/officeDocument/2006/relationships/theme" Target="../theme/theme7.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image" Target="../media/image2.wmf"/><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image" Target="../media/image1.png"/><Relationship Id="rId5" Type="http://schemas.openxmlformats.org/officeDocument/2006/relationships/slideLayout" Target="../slideLayouts/slideLayout88.xml"/><Relationship Id="rId10" Type="http://schemas.openxmlformats.org/officeDocument/2006/relationships/theme" Target="../theme/theme8.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Line 1"/>
          <p:cNvSpPr/>
          <p:nvPr/>
        </p:nvSpPr>
        <p:spPr>
          <a:xfrm>
            <a:off x="398160" y="6462360"/>
            <a:ext cx="9109080" cy="1800"/>
          </a:xfrm>
          <a:prstGeom prst="line">
            <a:avLst/>
          </a:prstGeom>
          <a:ln w="12600">
            <a:solidFill>
              <a:srgbClr val="008080"/>
            </a:solidFill>
            <a:miter/>
          </a:ln>
        </p:spPr>
        <p:style>
          <a:lnRef idx="0">
            <a:scrgbClr r="0" g="0" b="0"/>
          </a:lnRef>
          <a:fillRef idx="0">
            <a:scrgbClr r="0" g="0" b="0"/>
          </a:fillRef>
          <a:effectRef idx="0">
            <a:scrgbClr r="0" g="0" b="0"/>
          </a:effectRef>
          <a:fontRef idx="minor"/>
        </p:style>
      </p:sp>
      <p:sp>
        <p:nvSpPr>
          <p:cNvPr id="12" name="CustomShape 2"/>
          <p:cNvSpPr/>
          <p:nvPr/>
        </p:nvSpPr>
        <p:spPr>
          <a:xfrm>
            <a:off x="-304920" y="1981080"/>
            <a:ext cx="608760" cy="380160"/>
          </a:xfrm>
          <a:prstGeom prst="actionButtonForwardNext">
            <a:avLst/>
          </a:prstGeom>
          <a:noFill/>
          <a:ln>
            <a:noFill/>
          </a:ln>
        </p:spPr>
        <p:style>
          <a:lnRef idx="0">
            <a:scrgbClr r="0" g="0" b="0"/>
          </a:lnRef>
          <a:fillRef idx="0">
            <a:scrgbClr r="0" g="0" b="0"/>
          </a:fillRef>
          <a:effectRef idx="0">
            <a:scrgbClr r="0" g="0" b="0"/>
          </a:effectRef>
          <a:fontRef idx="minor"/>
        </p:style>
      </p:sp>
      <p:sp>
        <p:nvSpPr>
          <p:cNvPr id="2" name="CustomShape 3"/>
          <p:cNvSpPr/>
          <p:nvPr/>
        </p:nvSpPr>
        <p:spPr>
          <a:xfrm>
            <a:off x="-382680" y="2666880"/>
            <a:ext cx="686520" cy="380160"/>
          </a:xfrm>
          <a:prstGeom prst="actionButtonForwardNext">
            <a:avLst/>
          </a:prstGeom>
          <a:noFill/>
          <a:ln>
            <a:noFill/>
          </a:ln>
        </p:spPr>
        <p:style>
          <a:lnRef idx="0">
            <a:scrgbClr r="0" g="0" b="0"/>
          </a:lnRef>
          <a:fillRef idx="0">
            <a:scrgbClr r="0" g="0" b="0"/>
          </a:fillRef>
          <a:effectRef idx="0">
            <a:scrgbClr r="0" g="0" b="0"/>
          </a:effectRef>
          <a:fontRef idx="minor"/>
        </p:style>
      </p:sp>
      <p:sp>
        <p:nvSpPr>
          <p:cNvPr id="3" name="CustomShape 4"/>
          <p:cNvSpPr/>
          <p:nvPr/>
        </p:nvSpPr>
        <p:spPr>
          <a:xfrm>
            <a:off x="-457200" y="3352680"/>
            <a:ext cx="761400" cy="380160"/>
          </a:xfrm>
          <a:prstGeom prst="actionButtonForwardNext">
            <a:avLst/>
          </a:prstGeom>
          <a:noFill/>
          <a:ln>
            <a:noFill/>
          </a:ln>
        </p:spPr>
        <p:style>
          <a:lnRef idx="0">
            <a:scrgbClr r="0" g="0" b="0"/>
          </a:lnRef>
          <a:fillRef idx="0">
            <a:scrgbClr r="0" g="0" b="0"/>
          </a:fillRef>
          <a:effectRef idx="0">
            <a:scrgbClr r="0" g="0" b="0"/>
          </a:effectRef>
          <a:fontRef idx="minor"/>
        </p:style>
      </p:sp>
      <p:sp>
        <p:nvSpPr>
          <p:cNvPr id="4" name="CustomShape 5"/>
          <p:cNvSpPr/>
          <p:nvPr/>
        </p:nvSpPr>
        <p:spPr>
          <a:xfrm>
            <a:off x="-457200" y="4038480"/>
            <a:ext cx="761400" cy="380160"/>
          </a:xfrm>
          <a:prstGeom prst="actionButtonForwardNext">
            <a:avLst/>
          </a:prstGeom>
          <a:noFill/>
          <a:ln>
            <a:noFill/>
          </a:ln>
        </p:spPr>
        <p:style>
          <a:lnRef idx="0">
            <a:scrgbClr r="0" g="0" b="0"/>
          </a:lnRef>
          <a:fillRef idx="0">
            <a:scrgbClr r="0" g="0" b="0"/>
          </a:fillRef>
          <a:effectRef idx="0">
            <a:scrgbClr r="0" g="0" b="0"/>
          </a:effectRef>
          <a:fontRef idx="minor"/>
        </p:style>
      </p:sp>
      <p:sp>
        <p:nvSpPr>
          <p:cNvPr id="5" name="CustomShape 6"/>
          <p:cNvSpPr/>
          <p:nvPr/>
        </p:nvSpPr>
        <p:spPr>
          <a:xfrm>
            <a:off x="-533520" y="4648320"/>
            <a:ext cx="837360" cy="456480"/>
          </a:xfrm>
          <a:prstGeom prst="actionButtonForwardNext">
            <a:avLst/>
          </a:prstGeom>
          <a:noFill/>
          <a:ln>
            <a:noFill/>
          </a:ln>
        </p:spPr>
        <p:style>
          <a:lnRef idx="0">
            <a:scrgbClr r="0" g="0" b="0"/>
          </a:lnRef>
          <a:fillRef idx="0">
            <a:scrgbClr r="0" g="0" b="0"/>
          </a:fillRef>
          <a:effectRef idx="0">
            <a:scrgbClr r="0" g="0" b="0"/>
          </a:effectRef>
          <a:fontRef idx="minor"/>
        </p:style>
      </p:sp>
      <p:sp>
        <p:nvSpPr>
          <p:cNvPr id="6" name="CustomShape 7"/>
          <p:cNvSpPr/>
          <p:nvPr/>
        </p:nvSpPr>
        <p:spPr>
          <a:xfrm>
            <a:off x="1860480" y="450720"/>
            <a:ext cx="7651080" cy="5760"/>
          </a:xfrm>
          <a:custGeom>
            <a:avLst/>
            <a:gdLst/>
            <a:ahLst/>
            <a:cxnLst/>
            <a:rect l="l" t="t" r="r" b="b"/>
            <a:pathLst>
              <a:path w="4820" h="4">
                <a:moveTo>
                  <a:pt x="0" y="0"/>
                </a:moveTo>
                <a:lnTo>
                  <a:pt x="4820" y="4"/>
                </a:lnTo>
              </a:path>
            </a:pathLst>
          </a:custGeom>
          <a:noFill/>
          <a:ln w="12600">
            <a:solidFill>
              <a:srgbClr val="008080"/>
            </a:solidFill>
            <a:miter/>
          </a:ln>
        </p:spPr>
        <p:style>
          <a:lnRef idx="0">
            <a:scrgbClr r="0" g="0" b="0"/>
          </a:lnRef>
          <a:fillRef idx="0">
            <a:scrgbClr r="0" g="0" b="0"/>
          </a:fillRef>
          <a:effectRef idx="0">
            <a:scrgbClr r="0" g="0" b="0"/>
          </a:effectRef>
          <a:fontRef idx="minor"/>
        </p:style>
      </p:sp>
      <p:pic>
        <p:nvPicPr>
          <p:cNvPr id="7" name="Picture 15"/>
          <p:cNvPicPr/>
          <p:nvPr/>
        </p:nvPicPr>
        <p:blipFill>
          <a:blip r:embed="rId14"/>
          <a:stretch/>
        </p:blipFill>
        <p:spPr>
          <a:xfrm>
            <a:off x="57240" y="115920"/>
            <a:ext cx="1783800" cy="535680"/>
          </a:xfrm>
          <a:prstGeom prst="rect">
            <a:avLst/>
          </a:prstGeom>
          <a:ln>
            <a:noFill/>
          </a:ln>
        </p:spPr>
      </p:pic>
      <p:pic>
        <p:nvPicPr>
          <p:cNvPr id="8" name="Picture 10"/>
          <p:cNvPicPr/>
          <p:nvPr/>
        </p:nvPicPr>
        <p:blipFill>
          <a:blip r:embed="rId15"/>
          <a:stretch/>
        </p:blipFill>
        <p:spPr>
          <a:xfrm>
            <a:off x="8842320" y="38520"/>
            <a:ext cx="935280" cy="690840"/>
          </a:xfrm>
          <a:prstGeom prst="rect">
            <a:avLst/>
          </a:prstGeom>
          <a:ln>
            <a:noFill/>
          </a:ln>
        </p:spPr>
      </p:pic>
      <p:sp>
        <p:nvSpPr>
          <p:cNvPr id="9" name="PlaceHolder 8"/>
          <p:cNvSpPr>
            <a:spLocks noGrp="1"/>
          </p:cNvSpPr>
          <p:nvPr>
            <p:ph type="title"/>
          </p:nvPr>
        </p:nvSpPr>
        <p:spPr>
          <a:xfrm>
            <a:off x="495360" y="273600"/>
            <a:ext cx="8916120" cy="1144800"/>
          </a:xfrm>
          <a:prstGeom prst="rect">
            <a:avLst/>
          </a:prstGeom>
        </p:spPr>
        <p:txBody>
          <a:bodyPr lIns="0" tIns="0" rIns="0" bIns="0" anchor="ctr"/>
          <a:lstStyle/>
          <a:p>
            <a:r>
              <a:rPr lang="it-IT" sz="1800" b="0" strike="noStrike" spc="-1">
                <a:solidFill>
                  <a:srgbClr val="000000"/>
                </a:solidFill>
                <a:uFill>
                  <a:solidFill>
                    <a:srgbClr val="FFFFFF"/>
                  </a:solidFill>
                </a:uFill>
                <a:latin typeface="Arial"/>
              </a:rPr>
              <a:t>Click to edit the title text format</a:t>
            </a:r>
          </a:p>
        </p:txBody>
      </p:sp>
      <p:sp>
        <p:nvSpPr>
          <p:cNvPr id="10" name="PlaceHolder 9"/>
          <p:cNvSpPr>
            <a:spLocks noGrp="1"/>
          </p:cNvSpPr>
          <p:nvPr>
            <p:ph type="body"/>
          </p:nvPr>
        </p:nvSpPr>
        <p:spPr>
          <a:xfrm>
            <a:off x="495360" y="1604520"/>
            <a:ext cx="8916120" cy="3977280"/>
          </a:xfrm>
          <a:prstGeom prst="rect">
            <a:avLst/>
          </a:prstGeom>
        </p:spPr>
        <p:txBody>
          <a:bodyPr lIns="0" tIns="0" rIns="0" bIns="0"/>
          <a:lstStyle/>
          <a:p>
            <a:pPr marL="432000" indent="-324000">
              <a:buClr>
                <a:srgbClr val="000000"/>
              </a:buClr>
              <a:buSzPct val="45000"/>
              <a:buFont typeface="Wingdings" charset="2"/>
              <a:buChar char=""/>
            </a:pPr>
            <a:r>
              <a:rPr lang="it-IT" sz="1800" b="0" strike="noStrike" spc="-1">
                <a:solidFill>
                  <a:srgbClr val="000000"/>
                </a:solidFill>
                <a:uFill>
                  <a:solidFill>
                    <a:srgbClr val="FFFFFF"/>
                  </a:solidFill>
                </a:uFill>
                <a:latin typeface="Arial"/>
              </a:rPr>
              <a:t>Click to edit the outline text format</a:t>
            </a:r>
          </a:p>
          <a:p>
            <a:pPr marL="864000" lvl="1" indent="-324000">
              <a:buClr>
                <a:srgbClr val="000000"/>
              </a:buClr>
              <a:buSzPct val="75000"/>
              <a:buFont typeface="Symbol" charset="2"/>
              <a:buChar char=""/>
            </a:pPr>
            <a:r>
              <a:rPr lang="it-IT" sz="1800" b="0" strike="noStrike" spc="-1">
                <a:solidFill>
                  <a:srgbClr val="000000"/>
                </a:solidFill>
                <a:uFill>
                  <a:solidFill>
                    <a:srgbClr val="FFFFFF"/>
                  </a:solidFill>
                </a:uFill>
                <a:latin typeface="Arial"/>
              </a:rPr>
              <a:t>Second Outline Level</a:t>
            </a:r>
          </a:p>
          <a:p>
            <a:pPr marL="1296000" lvl="2" indent="-288000">
              <a:buClr>
                <a:srgbClr val="000000"/>
              </a:buClr>
              <a:buSzPct val="45000"/>
              <a:buFont typeface="Wingdings" charset="2"/>
              <a:buChar char=""/>
            </a:pPr>
            <a:r>
              <a:rPr lang="it-IT" sz="1800" b="0" strike="noStrike" spc="-1">
                <a:solidFill>
                  <a:srgbClr val="000000"/>
                </a:solidFill>
                <a:uFill>
                  <a:solidFill>
                    <a:srgbClr val="FFFFFF"/>
                  </a:solidFill>
                </a:uFill>
                <a:latin typeface="Arial"/>
              </a:rPr>
              <a:t>Third Outline Level</a:t>
            </a:r>
          </a:p>
          <a:p>
            <a:pPr marL="1728000" lvl="3" indent="-216000">
              <a:buClr>
                <a:srgbClr val="000000"/>
              </a:buClr>
              <a:buSzPct val="75000"/>
              <a:buFont typeface="Symbol" charset="2"/>
              <a:buChar char=""/>
            </a:pPr>
            <a:r>
              <a:rPr lang="it-IT" sz="1800" b="0" strike="noStrike" spc="-1">
                <a:solidFill>
                  <a:srgbClr val="000000"/>
                </a:solidFill>
                <a:uFill>
                  <a:solidFill>
                    <a:srgbClr val="FFFFFF"/>
                  </a:solidFill>
                </a:uFill>
                <a:latin typeface="Arial"/>
              </a:rPr>
              <a:t>Fourth Outline Level</a:t>
            </a:r>
          </a:p>
          <a:p>
            <a:pPr marL="2160000" lvl="4"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Fifth Outline Level</a:t>
            </a:r>
          </a:p>
          <a:p>
            <a:pPr marL="2592000" lvl="5"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Sixth Outline Level</a:t>
            </a:r>
          </a:p>
          <a:p>
            <a:pPr marL="3024000" lvl="6"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 name="Line 1"/>
          <p:cNvSpPr/>
          <p:nvPr/>
        </p:nvSpPr>
        <p:spPr>
          <a:xfrm>
            <a:off x="398160" y="6462360"/>
            <a:ext cx="9109080" cy="1800"/>
          </a:xfrm>
          <a:prstGeom prst="line">
            <a:avLst/>
          </a:prstGeom>
          <a:ln w="12600">
            <a:solidFill>
              <a:srgbClr val="008080"/>
            </a:solidFill>
            <a:miter/>
          </a:ln>
        </p:spPr>
        <p:style>
          <a:lnRef idx="0">
            <a:scrgbClr r="0" g="0" b="0"/>
          </a:lnRef>
          <a:fillRef idx="0">
            <a:scrgbClr r="0" g="0" b="0"/>
          </a:fillRef>
          <a:effectRef idx="0">
            <a:scrgbClr r="0" g="0" b="0"/>
          </a:effectRef>
          <a:fontRef idx="minor"/>
        </p:style>
      </p:sp>
      <p:sp>
        <p:nvSpPr>
          <p:cNvPr id="46" name="CustomShape 2"/>
          <p:cNvSpPr/>
          <p:nvPr/>
        </p:nvSpPr>
        <p:spPr>
          <a:xfrm>
            <a:off x="-304920" y="1981080"/>
            <a:ext cx="608760" cy="380160"/>
          </a:xfrm>
          <a:prstGeom prst="actionButtonForwardNext">
            <a:avLst/>
          </a:prstGeom>
          <a:noFill/>
          <a:ln>
            <a:noFill/>
          </a:ln>
        </p:spPr>
        <p:style>
          <a:lnRef idx="0">
            <a:scrgbClr r="0" g="0" b="0"/>
          </a:lnRef>
          <a:fillRef idx="0">
            <a:scrgbClr r="0" g="0" b="0"/>
          </a:fillRef>
          <a:effectRef idx="0">
            <a:scrgbClr r="0" g="0" b="0"/>
          </a:effectRef>
          <a:fontRef idx="minor"/>
        </p:style>
      </p:sp>
      <p:sp>
        <p:nvSpPr>
          <p:cNvPr id="47" name="CustomShape 3"/>
          <p:cNvSpPr/>
          <p:nvPr/>
        </p:nvSpPr>
        <p:spPr>
          <a:xfrm>
            <a:off x="-382680" y="2666880"/>
            <a:ext cx="686520" cy="380160"/>
          </a:xfrm>
          <a:prstGeom prst="actionButtonForwardNext">
            <a:avLst/>
          </a:prstGeom>
          <a:noFill/>
          <a:ln>
            <a:noFill/>
          </a:ln>
        </p:spPr>
        <p:style>
          <a:lnRef idx="0">
            <a:scrgbClr r="0" g="0" b="0"/>
          </a:lnRef>
          <a:fillRef idx="0">
            <a:scrgbClr r="0" g="0" b="0"/>
          </a:fillRef>
          <a:effectRef idx="0">
            <a:scrgbClr r="0" g="0" b="0"/>
          </a:effectRef>
          <a:fontRef idx="minor"/>
        </p:style>
      </p:sp>
      <p:sp>
        <p:nvSpPr>
          <p:cNvPr id="48" name="CustomShape 4"/>
          <p:cNvSpPr/>
          <p:nvPr/>
        </p:nvSpPr>
        <p:spPr>
          <a:xfrm>
            <a:off x="-457200" y="3352680"/>
            <a:ext cx="761400" cy="380160"/>
          </a:xfrm>
          <a:prstGeom prst="actionButtonForwardNext">
            <a:avLst/>
          </a:prstGeom>
          <a:noFill/>
          <a:ln>
            <a:noFill/>
          </a:ln>
        </p:spPr>
        <p:style>
          <a:lnRef idx="0">
            <a:scrgbClr r="0" g="0" b="0"/>
          </a:lnRef>
          <a:fillRef idx="0">
            <a:scrgbClr r="0" g="0" b="0"/>
          </a:fillRef>
          <a:effectRef idx="0">
            <a:scrgbClr r="0" g="0" b="0"/>
          </a:effectRef>
          <a:fontRef idx="minor"/>
        </p:style>
      </p:sp>
      <p:sp>
        <p:nvSpPr>
          <p:cNvPr id="49" name="CustomShape 5"/>
          <p:cNvSpPr/>
          <p:nvPr/>
        </p:nvSpPr>
        <p:spPr>
          <a:xfrm>
            <a:off x="-457200" y="4038480"/>
            <a:ext cx="761400" cy="380160"/>
          </a:xfrm>
          <a:prstGeom prst="actionButtonForwardNext">
            <a:avLst/>
          </a:prstGeom>
          <a:noFill/>
          <a:ln>
            <a:noFill/>
          </a:ln>
        </p:spPr>
        <p:style>
          <a:lnRef idx="0">
            <a:scrgbClr r="0" g="0" b="0"/>
          </a:lnRef>
          <a:fillRef idx="0">
            <a:scrgbClr r="0" g="0" b="0"/>
          </a:fillRef>
          <a:effectRef idx="0">
            <a:scrgbClr r="0" g="0" b="0"/>
          </a:effectRef>
          <a:fontRef idx="minor"/>
        </p:style>
      </p:sp>
      <p:sp>
        <p:nvSpPr>
          <p:cNvPr id="50" name="CustomShape 6"/>
          <p:cNvSpPr/>
          <p:nvPr/>
        </p:nvSpPr>
        <p:spPr>
          <a:xfrm>
            <a:off x="-533520" y="4648320"/>
            <a:ext cx="837360" cy="456480"/>
          </a:xfrm>
          <a:prstGeom prst="actionButtonForwardNext">
            <a:avLst/>
          </a:prstGeom>
          <a:noFill/>
          <a:ln>
            <a:noFill/>
          </a:ln>
        </p:spPr>
        <p:style>
          <a:lnRef idx="0">
            <a:scrgbClr r="0" g="0" b="0"/>
          </a:lnRef>
          <a:fillRef idx="0">
            <a:scrgbClr r="0" g="0" b="0"/>
          </a:fillRef>
          <a:effectRef idx="0">
            <a:scrgbClr r="0" g="0" b="0"/>
          </a:effectRef>
          <a:fontRef idx="minor"/>
        </p:style>
      </p:sp>
      <p:sp>
        <p:nvSpPr>
          <p:cNvPr id="51" name="CustomShape 7"/>
          <p:cNvSpPr/>
          <p:nvPr/>
        </p:nvSpPr>
        <p:spPr>
          <a:xfrm>
            <a:off x="1860480" y="450720"/>
            <a:ext cx="7651080" cy="5760"/>
          </a:xfrm>
          <a:custGeom>
            <a:avLst/>
            <a:gdLst/>
            <a:ahLst/>
            <a:cxnLst/>
            <a:rect l="l" t="t" r="r" b="b"/>
            <a:pathLst>
              <a:path w="4820" h="4">
                <a:moveTo>
                  <a:pt x="0" y="0"/>
                </a:moveTo>
                <a:lnTo>
                  <a:pt x="4820" y="4"/>
                </a:lnTo>
              </a:path>
            </a:pathLst>
          </a:custGeom>
          <a:noFill/>
          <a:ln w="12600">
            <a:solidFill>
              <a:srgbClr val="008080"/>
            </a:solidFill>
            <a:miter/>
          </a:ln>
        </p:spPr>
        <p:style>
          <a:lnRef idx="0">
            <a:scrgbClr r="0" g="0" b="0"/>
          </a:lnRef>
          <a:fillRef idx="0">
            <a:scrgbClr r="0" g="0" b="0"/>
          </a:fillRef>
          <a:effectRef idx="0">
            <a:scrgbClr r="0" g="0" b="0"/>
          </a:effectRef>
          <a:fontRef idx="minor"/>
        </p:style>
      </p:sp>
      <p:pic>
        <p:nvPicPr>
          <p:cNvPr id="52" name="Picture 15"/>
          <p:cNvPicPr/>
          <p:nvPr/>
        </p:nvPicPr>
        <p:blipFill>
          <a:blip r:embed="rId14"/>
          <a:stretch/>
        </p:blipFill>
        <p:spPr>
          <a:xfrm>
            <a:off x="57240" y="115920"/>
            <a:ext cx="1783800" cy="535680"/>
          </a:xfrm>
          <a:prstGeom prst="rect">
            <a:avLst/>
          </a:prstGeom>
          <a:ln>
            <a:noFill/>
          </a:ln>
        </p:spPr>
      </p:pic>
      <p:pic>
        <p:nvPicPr>
          <p:cNvPr id="53" name="Picture 10"/>
          <p:cNvPicPr/>
          <p:nvPr/>
        </p:nvPicPr>
        <p:blipFill>
          <a:blip r:embed="rId15"/>
          <a:stretch/>
        </p:blipFill>
        <p:spPr>
          <a:xfrm>
            <a:off x="8842320" y="38520"/>
            <a:ext cx="935280" cy="690840"/>
          </a:xfrm>
          <a:prstGeom prst="rect">
            <a:avLst/>
          </a:prstGeom>
          <a:ln>
            <a:noFill/>
          </a:ln>
        </p:spPr>
      </p:pic>
      <p:sp>
        <p:nvSpPr>
          <p:cNvPr id="54" name="PlaceHolder 8"/>
          <p:cNvSpPr>
            <a:spLocks noGrp="1"/>
          </p:cNvSpPr>
          <p:nvPr>
            <p:ph type="dt"/>
          </p:nvPr>
        </p:nvSpPr>
        <p:spPr>
          <a:xfrm>
            <a:off x="417240" y="6485040"/>
            <a:ext cx="7272000" cy="364320"/>
          </a:xfrm>
          <a:prstGeom prst="rect">
            <a:avLst/>
          </a:prstGeom>
        </p:spPr>
        <p:txBody>
          <a:bodyPr lIns="90000" tIns="45000" rIns="90000" bIns="45000" anchor="ctr"/>
          <a:lstStyle/>
          <a:p>
            <a:pPr>
              <a:lnSpc>
                <a:spcPct val="100000"/>
              </a:lnSpc>
            </a:pPr>
            <a:endParaRPr lang="en-US" sz="1400" b="0" strike="noStrike" spc="-1">
              <a:solidFill>
                <a:srgbClr val="000000"/>
              </a:solidFill>
              <a:uFill>
                <a:solidFill>
                  <a:srgbClr val="FFFFFF"/>
                </a:solidFill>
              </a:uFill>
              <a:latin typeface="Times New Roman"/>
            </a:endParaRPr>
          </a:p>
        </p:txBody>
      </p:sp>
      <p:sp>
        <p:nvSpPr>
          <p:cNvPr id="55" name="PlaceHolder 9"/>
          <p:cNvSpPr>
            <a:spLocks noGrp="1"/>
          </p:cNvSpPr>
          <p:nvPr>
            <p:ph type="ftr"/>
          </p:nvPr>
        </p:nvSpPr>
        <p:spPr>
          <a:xfrm>
            <a:off x="2145600" y="115920"/>
            <a:ext cx="6120000" cy="432000"/>
          </a:xfrm>
          <a:prstGeom prst="rect">
            <a:avLst/>
          </a:prstGeom>
        </p:spPr>
        <p:txBody>
          <a:bodyPr lIns="90000" tIns="45000" rIns="90000" bIns="45000" anchor="ctr"/>
          <a:lstStyle/>
          <a:p>
            <a:pPr algn="ctr">
              <a:lnSpc>
                <a:spcPct val="100000"/>
              </a:lnSpc>
            </a:pPr>
            <a:endParaRPr lang="en-US" sz="1400" b="0" strike="noStrike" spc="-1">
              <a:solidFill>
                <a:srgbClr val="000000"/>
              </a:solidFill>
              <a:uFill>
                <a:solidFill>
                  <a:srgbClr val="FFFFFF"/>
                </a:solidFill>
              </a:uFill>
              <a:latin typeface="Times New Roman"/>
            </a:endParaRPr>
          </a:p>
        </p:txBody>
      </p:sp>
      <p:sp>
        <p:nvSpPr>
          <p:cNvPr id="56" name="PlaceHolder 10"/>
          <p:cNvSpPr>
            <a:spLocks noGrp="1"/>
          </p:cNvSpPr>
          <p:nvPr>
            <p:ph type="sldNum"/>
          </p:nvPr>
        </p:nvSpPr>
        <p:spPr>
          <a:xfrm>
            <a:off x="8214120" y="6447600"/>
            <a:ext cx="1073520" cy="364320"/>
          </a:xfrm>
          <a:prstGeom prst="rect">
            <a:avLst/>
          </a:prstGeom>
        </p:spPr>
        <p:txBody>
          <a:bodyPr lIns="90000" tIns="45000" rIns="90000" bIns="45000" anchor="ctr"/>
          <a:lstStyle/>
          <a:p>
            <a:pPr algn="r">
              <a:lnSpc>
                <a:spcPct val="100000"/>
              </a:lnSpc>
            </a:pPr>
            <a:fld id="{61907094-893A-412D-9EF2-BC094FE711A5}" type="slidenum">
              <a:rPr lang="en-US" sz="1200" b="0" strike="noStrike" spc="-1">
                <a:solidFill>
                  <a:srgbClr val="8B8B8B"/>
                </a:solidFill>
                <a:uFill>
                  <a:solidFill>
                    <a:srgbClr val="FFFFFF"/>
                  </a:solidFill>
                </a:uFill>
                <a:latin typeface="Arial"/>
                <a:ea typeface="DejaVu Sans"/>
              </a:rPr>
              <a:t>‹#›</a:t>
            </a:fld>
            <a:endParaRPr lang="en-US" sz="1400" b="0" strike="noStrike" spc="-1">
              <a:solidFill>
                <a:srgbClr val="000000"/>
              </a:solidFill>
              <a:uFill>
                <a:solidFill>
                  <a:srgbClr val="FFFFFF"/>
                </a:solidFill>
              </a:uFill>
              <a:latin typeface="Times New Roman"/>
            </a:endParaRPr>
          </a:p>
        </p:txBody>
      </p:sp>
      <p:sp>
        <p:nvSpPr>
          <p:cNvPr id="57" name="PlaceHolder 11"/>
          <p:cNvSpPr>
            <a:spLocks noGrp="1"/>
          </p:cNvSpPr>
          <p:nvPr>
            <p:ph type="title"/>
          </p:nvPr>
        </p:nvSpPr>
        <p:spPr>
          <a:xfrm>
            <a:off x="495360" y="273600"/>
            <a:ext cx="8916120" cy="1144800"/>
          </a:xfrm>
          <a:prstGeom prst="rect">
            <a:avLst/>
          </a:prstGeom>
        </p:spPr>
        <p:txBody>
          <a:bodyPr lIns="0" tIns="0" rIns="0" bIns="0" anchor="ctr"/>
          <a:lstStyle/>
          <a:p>
            <a:r>
              <a:rPr lang="it-IT" sz="1800" b="0" strike="noStrike" spc="-1">
                <a:solidFill>
                  <a:srgbClr val="000000"/>
                </a:solidFill>
                <a:uFill>
                  <a:solidFill>
                    <a:srgbClr val="FFFFFF"/>
                  </a:solidFill>
                </a:uFill>
                <a:latin typeface="Arial"/>
              </a:rPr>
              <a:t>Click to edit the title text format</a:t>
            </a:r>
          </a:p>
        </p:txBody>
      </p:sp>
      <p:sp>
        <p:nvSpPr>
          <p:cNvPr id="58" name="PlaceHolder 12"/>
          <p:cNvSpPr>
            <a:spLocks noGrp="1"/>
          </p:cNvSpPr>
          <p:nvPr>
            <p:ph type="body"/>
          </p:nvPr>
        </p:nvSpPr>
        <p:spPr>
          <a:xfrm>
            <a:off x="495360" y="1604520"/>
            <a:ext cx="8916120" cy="3977280"/>
          </a:xfrm>
          <a:prstGeom prst="rect">
            <a:avLst/>
          </a:prstGeom>
        </p:spPr>
        <p:txBody>
          <a:bodyPr lIns="0" tIns="0" rIns="0" bIns="0"/>
          <a:lstStyle/>
          <a:p>
            <a:pPr marL="432000" indent="-324000">
              <a:buClr>
                <a:srgbClr val="000000"/>
              </a:buClr>
              <a:buSzPct val="45000"/>
              <a:buFont typeface="Wingdings" charset="2"/>
              <a:buChar char=""/>
            </a:pPr>
            <a:r>
              <a:rPr lang="it-IT" sz="1800" b="0" strike="noStrike" spc="-1">
                <a:solidFill>
                  <a:srgbClr val="000000"/>
                </a:solidFill>
                <a:uFill>
                  <a:solidFill>
                    <a:srgbClr val="FFFFFF"/>
                  </a:solidFill>
                </a:uFill>
                <a:latin typeface="Arial"/>
              </a:rPr>
              <a:t>Click to edit the outline text format</a:t>
            </a:r>
          </a:p>
          <a:p>
            <a:pPr marL="864000" lvl="1" indent="-324000">
              <a:buClr>
                <a:srgbClr val="000000"/>
              </a:buClr>
              <a:buSzPct val="75000"/>
              <a:buFont typeface="Symbol" charset="2"/>
              <a:buChar char=""/>
            </a:pPr>
            <a:r>
              <a:rPr lang="it-IT" sz="1800" b="0" strike="noStrike" spc="-1">
                <a:solidFill>
                  <a:srgbClr val="000000"/>
                </a:solidFill>
                <a:uFill>
                  <a:solidFill>
                    <a:srgbClr val="FFFFFF"/>
                  </a:solidFill>
                </a:uFill>
                <a:latin typeface="Arial"/>
              </a:rPr>
              <a:t>Second Outline Level</a:t>
            </a:r>
          </a:p>
          <a:p>
            <a:pPr marL="1296000" lvl="2" indent="-288000">
              <a:buClr>
                <a:srgbClr val="000000"/>
              </a:buClr>
              <a:buSzPct val="45000"/>
              <a:buFont typeface="Wingdings" charset="2"/>
              <a:buChar char=""/>
            </a:pPr>
            <a:r>
              <a:rPr lang="it-IT" sz="1800" b="0" strike="noStrike" spc="-1">
                <a:solidFill>
                  <a:srgbClr val="000000"/>
                </a:solidFill>
                <a:uFill>
                  <a:solidFill>
                    <a:srgbClr val="FFFFFF"/>
                  </a:solidFill>
                </a:uFill>
                <a:latin typeface="Arial"/>
              </a:rPr>
              <a:t>Third Outline Level</a:t>
            </a:r>
          </a:p>
          <a:p>
            <a:pPr marL="1728000" lvl="3" indent="-216000">
              <a:buClr>
                <a:srgbClr val="000000"/>
              </a:buClr>
              <a:buSzPct val="75000"/>
              <a:buFont typeface="Symbol" charset="2"/>
              <a:buChar char=""/>
            </a:pPr>
            <a:r>
              <a:rPr lang="it-IT" sz="1800" b="0" strike="noStrike" spc="-1">
                <a:solidFill>
                  <a:srgbClr val="000000"/>
                </a:solidFill>
                <a:uFill>
                  <a:solidFill>
                    <a:srgbClr val="FFFFFF"/>
                  </a:solidFill>
                </a:uFill>
                <a:latin typeface="Arial"/>
              </a:rPr>
              <a:t>Fourth Outline Level</a:t>
            </a:r>
          </a:p>
          <a:p>
            <a:pPr marL="2160000" lvl="4"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Fifth Outline Level</a:t>
            </a:r>
          </a:p>
          <a:p>
            <a:pPr marL="2592000" lvl="5"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Sixth Outline Level</a:t>
            </a:r>
          </a:p>
          <a:p>
            <a:pPr marL="3024000" lvl="6"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 name="Line 1"/>
          <p:cNvSpPr/>
          <p:nvPr/>
        </p:nvSpPr>
        <p:spPr>
          <a:xfrm>
            <a:off x="398160" y="6462360"/>
            <a:ext cx="9109080" cy="1800"/>
          </a:xfrm>
          <a:prstGeom prst="line">
            <a:avLst/>
          </a:prstGeom>
          <a:ln w="12600">
            <a:solidFill>
              <a:srgbClr val="008080"/>
            </a:solidFill>
            <a:miter/>
          </a:ln>
        </p:spPr>
        <p:style>
          <a:lnRef idx="0">
            <a:scrgbClr r="0" g="0" b="0"/>
          </a:lnRef>
          <a:fillRef idx="0">
            <a:scrgbClr r="0" g="0" b="0"/>
          </a:fillRef>
          <a:effectRef idx="0">
            <a:scrgbClr r="0" g="0" b="0"/>
          </a:effectRef>
          <a:fontRef idx="minor"/>
        </p:style>
      </p:sp>
      <p:sp>
        <p:nvSpPr>
          <p:cNvPr id="94" name="CustomShape 2"/>
          <p:cNvSpPr/>
          <p:nvPr/>
        </p:nvSpPr>
        <p:spPr>
          <a:xfrm>
            <a:off x="-304920" y="1981080"/>
            <a:ext cx="608760" cy="380160"/>
          </a:xfrm>
          <a:prstGeom prst="actionButtonForwardNext">
            <a:avLst/>
          </a:prstGeom>
          <a:noFill/>
          <a:ln>
            <a:noFill/>
          </a:ln>
        </p:spPr>
        <p:style>
          <a:lnRef idx="0">
            <a:scrgbClr r="0" g="0" b="0"/>
          </a:lnRef>
          <a:fillRef idx="0">
            <a:scrgbClr r="0" g="0" b="0"/>
          </a:fillRef>
          <a:effectRef idx="0">
            <a:scrgbClr r="0" g="0" b="0"/>
          </a:effectRef>
          <a:fontRef idx="minor"/>
        </p:style>
      </p:sp>
      <p:sp>
        <p:nvSpPr>
          <p:cNvPr id="95" name="CustomShape 3"/>
          <p:cNvSpPr/>
          <p:nvPr/>
        </p:nvSpPr>
        <p:spPr>
          <a:xfrm>
            <a:off x="-382680" y="2666880"/>
            <a:ext cx="686520" cy="380160"/>
          </a:xfrm>
          <a:prstGeom prst="actionButtonForwardNext">
            <a:avLst/>
          </a:prstGeom>
          <a:noFill/>
          <a:ln>
            <a:noFill/>
          </a:ln>
        </p:spPr>
        <p:style>
          <a:lnRef idx="0">
            <a:scrgbClr r="0" g="0" b="0"/>
          </a:lnRef>
          <a:fillRef idx="0">
            <a:scrgbClr r="0" g="0" b="0"/>
          </a:fillRef>
          <a:effectRef idx="0">
            <a:scrgbClr r="0" g="0" b="0"/>
          </a:effectRef>
          <a:fontRef idx="minor"/>
        </p:style>
      </p:sp>
      <p:sp>
        <p:nvSpPr>
          <p:cNvPr id="96" name="CustomShape 4"/>
          <p:cNvSpPr/>
          <p:nvPr/>
        </p:nvSpPr>
        <p:spPr>
          <a:xfrm>
            <a:off x="-457200" y="3352680"/>
            <a:ext cx="761400" cy="380160"/>
          </a:xfrm>
          <a:prstGeom prst="actionButtonForwardNext">
            <a:avLst/>
          </a:prstGeom>
          <a:noFill/>
          <a:ln>
            <a:noFill/>
          </a:ln>
        </p:spPr>
        <p:style>
          <a:lnRef idx="0">
            <a:scrgbClr r="0" g="0" b="0"/>
          </a:lnRef>
          <a:fillRef idx="0">
            <a:scrgbClr r="0" g="0" b="0"/>
          </a:fillRef>
          <a:effectRef idx="0">
            <a:scrgbClr r="0" g="0" b="0"/>
          </a:effectRef>
          <a:fontRef idx="minor"/>
        </p:style>
      </p:sp>
      <p:sp>
        <p:nvSpPr>
          <p:cNvPr id="97" name="CustomShape 5"/>
          <p:cNvSpPr/>
          <p:nvPr/>
        </p:nvSpPr>
        <p:spPr>
          <a:xfrm>
            <a:off x="-457200" y="4038480"/>
            <a:ext cx="761400" cy="380160"/>
          </a:xfrm>
          <a:prstGeom prst="actionButtonForwardNext">
            <a:avLst/>
          </a:prstGeom>
          <a:noFill/>
          <a:ln>
            <a:noFill/>
          </a:ln>
        </p:spPr>
        <p:style>
          <a:lnRef idx="0">
            <a:scrgbClr r="0" g="0" b="0"/>
          </a:lnRef>
          <a:fillRef idx="0">
            <a:scrgbClr r="0" g="0" b="0"/>
          </a:fillRef>
          <a:effectRef idx="0">
            <a:scrgbClr r="0" g="0" b="0"/>
          </a:effectRef>
          <a:fontRef idx="minor"/>
        </p:style>
      </p:sp>
      <p:sp>
        <p:nvSpPr>
          <p:cNvPr id="98" name="CustomShape 6"/>
          <p:cNvSpPr/>
          <p:nvPr/>
        </p:nvSpPr>
        <p:spPr>
          <a:xfrm>
            <a:off x="-533520" y="4648320"/>
            <a:ext cx="837360" cy="456480"/>
          </a:xfrm>
          <a:prstGeom prst="actionButtonForwardNext">
            <a:avLst/>
          </a:prstGeom>
          <a:noFill/>
          <a:ln>
            <a:noFill/>
          </a:ln>
        </p:spPr>
        <p:style>
          <a:lnRef idx="0">
            <a:scrgbClr r="0" g="0" b="0"/>
          </a:lnRef>
          <a:fillRef idx="0">
            <a:scrgbClr r="0" g="0" b="0"/>
          </a:fillRef>
          <a:effectRef idx="0">
            <a:scrgbClr r="0" g="0" b="0"/>
          </a:effectRef>
          <a:fontRef idx="minor"/>
        </p:style>
      </p:sp>
      <p:sp>
        <p:nvSpPr>
          <p:cNvPr id="99" name="CustomShape 7"/>
          <p:cNvSpPr/>
          <p:nvPr/>
        </p:nvSpPr>
        <p:spPr>
          <a:xfrm>
            <a:off x="1860480" y="450720"/>
            <a:ext cx="7651080" cy="5760"/>
          </a:xfrm>
          <a:custGeom>
            <a:avLst/>
            <a:gdLst/>
            <a:ahLst/>
            <a:cxnLst/>
            <a:rect l="l" t="t" r="r" b="b"/>
            <a:pathLst>
              <a:path w="4820" h="4">
                <a:moveTo>
                  <a:pt x="0" y="0"/>
                </a:moveTo>
                <a:lnTo>
                  <a:pt x="4820" y="4"/>
                </a:lnTo>
              </a:path>
            </a:pathLst>
          </a:custGeom>
          <a:noFill/>
          <a:ln w="12600">
            <a:solidFill>
              <a:srgbClr val="008080"/>
            </a:solidFill>
            <a:miter/>
          </a:ln>
        </p:spPr>
        <p:style>
          <a:lnRef idx="0">
            <a:scrgbClr r="0" g="0" b="0"/>
          </a:lnRef>
          <a:fillRef idx="0">
            <a:scrgbClr r="0" g="0" b="0"/>
          </a:fillRef>
          <a:effectRef idx="0">
            <a:scrgbClr r="0" g="0" b="0"/>
          </a:effectRef>
          <a:fontRef idx="minor"/>
        </p:style>
      </p:sp>
      <p:pic>
        <p:nvPicPr>
          <p:cNvPr id="100" name="Picture 15"/>
          <p:cNvPicPr/>
          <p:nvPr/>
        </p:nvPicPr>
        <p:blipFill>
          <a:blip r:embed="rId14"/>
          <a:stretch/>
        </p:blipFill>
        <p:spPr>
          <a:xfrm>
            <a:off x="57240" y="115920"/>
            <a:ext cx="1783800" cy="535680"/>
          </a:xfrm>
          <a:prstGeom prst="rect">
            <a:avLst/>
          </a:prstGeom>
          <a:ln>
            <a:noFill/>
          </a:ln>
        </p:spPr>
      </p:pic>
      <p:pic>
        <p:nvPicPr>
          <p:cNvPr id="101" name="Picture 10"/>
          <p:cNvPicPr/>
          <p:nvPr/>
        </p:nvPicPr>
        <p:blipFill>
          <a:blip r:embed="rId15"/>
          <a:stretch/>
        </p:blipFill>
        <p:spPr>
          <a:xfrm>
            <a:off x="8842320" y="38520"/>
            <a:ext cx="935280" cy="690840"/>
          </a:xfrm>
          <a:prstGeom prst="rect">
            <a:avLst/>
          </a:prstGeom>
          <a:ln>
            <a:noFill/>
          </a:ln>
        </p:spPr>
      </p:pic>
      <p:sp>
        <p:nvSpPr>
          <p:cNvPr id="102" name="PlaceHolder 8"/>
          <p:cNvSpPr>
            <a:spLocks noGrp="1"/>
          </p:cNvSpPr>
          <p:nvPr>
            <p:ph type="title"/>
          </p:nvPr>
        </p:nvSpPr>
        <p:spPr>
          <a:xfrm>
            <a:off x="561240" y="404640"/>
            <a:ext cx="8913240" cy="637200"/>
          </a:xfrm>
          <a:prstGeom prst="rect">
            <a:avLst/>
          </a:prstGeom>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103" name="PlaceHolder 9"/>
          <p:cNvSpPr>
            <a:spLocks noGrp="1"/>
          </p:cNvSpPr>
          <p:nvPr>
            <p:ph type="body"/>
          </p:nvPr>
        </p:nvSpPr>
        <p:spPr>
          <a:xfrm>
            <a:off x="495360" y="1604520"/>
            <a:ext cx="8916120" cy="3977280"/>
          </a:xfrm>
          <a:prstGeom prst="rect">
            <a:avLst/>
          </a:prstGeom>
        </p:spPr>
        <p:txBody>
          <a:bodyPr lIns="0" tIns="0" rIns="0" bIns="0"/>
          <a:lstStyle/>
          <a:p>
            <a:pPr marL="432000" indent="-324000">
              <a:buClr>
                <a:srgbClr val="000000"/>
              </a:buClr>
              <a:buSzPct val="45000"/>
              <a:buFont typeface="Wingdings" charset="2"/>
              <a:buChar char=""/>
            </a:pPr>
            <a:r>
              <a:rPr lang="it-IT" sz="1800" b="0" strike="noStrike" spc="-1">
                <a:solidFill>
                  <a:srgbClr val="000000"/>
                </a:solidFill>
                <a:uFill>
                  <a:solidFill>
                    <a:srgbClr val="FFFFFF"/>
                  </a:solidFill>
                </a:uFill>
                <a:latin typeface="Arial"/>
              </a:rPr>
              <a:t>Click to edit the outline text format</a:t>
            </a:r>
          </a:p>
          <a:p>
            <a:pPr marL="864000" lvl="1" indent="-324000">
              <a:buClr>
                <a:srgbClr val="000000"/>
              </a:buClr>
              <a:buSzPct val="75000"/>
              <a:buFont typeface="Symbol" charset="2"/>
              <a:buChar char=""/>
            </a:pPr>
            <a:r>
              <a:rPr lang="it-IT" sz="1800" b="0" strike="noStrike" spc="-1">
                <a:solidFill>
                  <a:srgbClr val="000000"/>
                </a:solidFill>
                <a:uFill>
                  <a:solidFill>
                    <a:srgbClr val="FFFFFF"/>
                  </a:solidFill>
                </a:uFill>
                <a:latin typeface="Arial"/>
              </a:rPr>
              <a:t>Second Outline Level</a:t>
            </a:r>
          </a:p>
          <a:p>
            <a:pPr marL="1296000" lvl="2" indent="-288000">
              <a:buClr>
                <a:srgbClr val="000000"/>
              </a:buClr>
              <a:buSzPct val="45000"/>
              <a:buFont typeface="Wingdings" charset="2"/>
              <a:buChar char=""/>
            </a:pPr>
            <a:r>
              <a:rPr lang="it-IT" sz="1800" b="0" strike="noStrike" spc="-1">
                <a:solidFill>
                  <a:srgbClr val="000000"/>
                </a:solidFill>
                <a:uFill>
                  <a:solidFill>
                    <a:srgbClr val="FFFFFF"/>
                  </a:solidFill>
                </a:uFill>
                <a:latin typeface="Arial"/>
              </a:rPr>
              <a:t>Third Outline Level</a:t>
            </a:r>
          </a:p>
          <a:p>
            <a:pPr marL="1728000" lvl="3" indent="-216000">
              <a:buClr>
                <a:srgbClr val="000000"/>
              </a:buClr>
              <a:buSzPct val="75000"/>
              <a:buFont typeface="Symbol" charset="2"/>
              <a:buChar char=""/>
            </a:pPr>
            <a:r>
              <a:rPr lang="it-IT" sz="1800" b="0" strike="noStrike" spc="-1">
                <a:solidFill>
                  <a:srgbClr val="000000"/>
                </a:solidFill>
                <a:uFill>
                  <a:solidFill>
                    <a:srgbClr val="FFFFFF"/>
                  </a:solidFill>
                </a:uFill>
                <a:latin typeface="Arial"/>
              </a:rPr>
              <a:t>Fourth Outline Level</a:t>
            </a:r>
          </a:p>
          <a:p>
            <a:pPr marL="2160000" lvl="4"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Fifth Outline Level</a:t>
            </a:r>
          </a:p>
          <a:p>
            <a:pPr marL="2592000" lvl="5"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Sixth Outline Level</a:t>
            </a:r>
          </a:p>
          <a:p>
            <a:pPr marL="3024000" lvl="6" indent="-216000">
              <a:buClr>
                <a:srgbClr val="000000"/>
              </a:buClr>
              <a:buSzPct val="45000"/>
              <a:buFont typeface="Wingdings" charset="2"/>
              <a:buChar char=""/>
            </a:pPr>
            <a:r>
              <a:rPr lang="it-IT"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 name="Line 1"/>
          <p:cNvSpPr/>
          <p:nvPr/>
        </p:nvSpPr>
        <p:spPr>
          <a:xfrm>
            <a:off x="398160" y="6462360"/>
            <a:ext cx="9109080" cy="1800"/>
          </a:xfrm>
          <a:prstGeom prst="line">
            <a:avLst/>
          </a:prstGeom>
          <a:ln w="12600">
            <a:solidFill>
              <a:srgbClr val="008080"/>
            </a:solidFill>
            <a:miter/>
          </a:ln>
        </p:spPr>
        <p:style>
          <a:lnRef idx="0">
            <a:scrgbClr r="0" g="0" b="0"/>
          </a:lnRef>
          <a:fillRef idx="0">
            <a:scrgbClr r="0" g="0" b="0"/>
          </a:fillRef>
          <a:effectRef idx="0">
            <a:scrgbClr r="0" g="0" b="0"/>
          </a:effectRef>
          <a:fontRef idx="minor"/>
        </p:style>
      </p:sp>
      <p:sp>
        <p:nvSpPr>
          <p:cNvPr id="187" name="CustomShape 2"/>
          <p:cNvSpPr/>
          <p:nvPr/>
        </p:nvSpPr>
        <p:spPr>
          <a:xfrm>
            <a:off x="-304920" y="1981080"/>
            <a:ext cx="609120" cy="380520"/>
          </a:xfrm>
          <a:prstGeom prst="actionButtonForwardNext">
            <a:avLst/>
          </a:prstGeom>
          <a:noFill/>
          <a:ln>
            <a:noFill/>
          </a:ln>
        </p:spPr>
        <p:style>
          <a:lnRef idx="0">
            <a:scrgbClr r="0" g="0" b="0"/>
          </a:lnRef>
          <a:fillRef idx="0">
            <a:scrgbClr r="0" g="0" b="0"/>
          </a:fillRef>
          <a:effectRef idx="0">
            <a:scrgbClr r="0" g="0" b="0"/>
          </a:effectRef>
          <a:fontRef idx="minor"/>
        </p:style>
      </p:sp>
      <p:sp>
        <p:nvSpPr>
          <p:cNvPr id="188" name="CustomShape 3"/>
          <p:cNvSpPr/>
          <p:nvPr/>
        </p:nvSpPr>
        <p:spPr>
          <a:xfrm>
            <a:off x="-382680" y="2666880"/>
            <a:ext cx="686880" cy="380520"/>
          </a:xfrm>
          <a:prstGeom prst="actionButtonForwardNext">
            <a:avLst/>
          </a:prstGeom>
          <a:noFill/>
          <a:ln>
            <a:noFill/>
          </a:ln>
        </p:spPr>
        <p:style>
          <a:lnRef idx="0">
            <a:scrgbClr r="0" g="0" b="0"/>
          </a:lnRef>
          <a:fillRef idx="0">
            <a:scrgbClr r="0" g="0" b="0"/>
          </a:fillRef>
          <a:effectRef idx="0">
            <a:scrgbClr r="0" g="0" b="0"/>
          </a:effectRef>
          <a:fontRef idx="minor"/>
        </p:style>
      </p:sp>
      <p:sp>
        <p:nvSpPr>
          <p:cNvPr id="189" name="CustomShape 4"/>
          <p:cNvSpPr/>
          <p:nvPr/>
        </p:nvSpPr>
        <p:spPr>
          <a:xfrm>
            <a:off x="-457200" y="3352680"/>
            <a:ext cx="761760" cy="380520"/>
          </a:xfrm>
          <a:prstGeom prst="actionButtonForwardNext">
            <a:avLst/>
          </a:prstGeom>
          <a:noFill/>
          <a:ln>
            <a:noFill/>
          </a:ln>
        </p:spPr>
        <p:style>
          <a:lnRef idx="0">
            <a:scrgbClr r="0" g="0" b="0"/>
          </a:lnRef>
          <a:fillRef idx="0">
            <a:scrgbClr r="0" g="0" b="0"/>
          </a:fillRef>
          <a:effectRef idx="0">
            <a:scrgbClr r="0" g="0" b="0"/>
          </a:effectRef>
          <a:fontRef idx="minor"/>
        </p:style>
      </p:sp>
      <p:sp>
        <p:nvSpPr>
          <p:cNvPr id="190" name="CustomShape 5"/>
          <p:cNvSpPr/>
          <p:nvPr/>
        </p:nvSpPr>
        <p:spPr>
          <a:xfrm>
            <a:off x="-457200" y="4038480"/>
            <a:ext cx="761760" cy="380520"/>
          </a:xfrm>
          <a:prstGeom prst="actionButtonForwardNext">
            <a:avLst/>
          </a:prstGeom>
          <a:noFill/>
          <a:ln>
            <a:noFill/>
          </a:ln>
        </p:spPr>
        <p:style>
          <a:lnRef idx="0">
            <a:scrgbClr r="0" g="0" b="0"/>
          </a:lnRef>
          <a:fillRef idx="0">
            <a:scrgbClr r="0" g="0" b="0"/>
          </a:fillRef>
          <a:effectRef idx="0">
            <a:scrgbClr r="0" g="0" b="0"/>
          </a:effectRef>
          <a:fontRef idx="minor"/>
        </p:style>
      </p:sp>
      <p:sp>
        <p:nvSpPr>
          <p:cNvPr id="191" name="CustomShape 6"/>
          <p:cNvSpPr/>
          <p:nvPr/>
        </p:nvSpPr>
        <p:spPr>
          <a:xfrm>
            <a:off x="-533520" y="4648320"/>
            <a:ext cx="837720" cy="456840"/>
          </a:xfrm>
          <a:prstGeom prst="actionButtonForwardNext">
            <a:avLst/>
          </a:prstGeom>
          <a:noFill/>
          <a:ln>
            <a:noFill/>
          </a:ln>
        </p:spPr>
        <p:style>
          <a:lnRef idx="0">
            <a:scrgbClr r="0" g="0" b="0"/>
          </a:lnRef>
          <a:fillRef idx="0">
            <a:scrgbClr r="0" g="0" b="0"/>
          </a:fillRef>
          <a:effectRef idx="0">
            <a:scrgbClr r="0" g="0" b="0"/>
          </a:effectRef>
          <a:fontRef idx="minor"/>
        </p:style>
      </p:sp>
      <p:sp>
        <p:nvSpPr>
          <p:cNvPr id="192" name="CustomShape 7"/>
          <p:cNvSpPr/>
          <p:nvPr/>
        </p:nvSpPr>
        <p:spPr>
          <a:xfrm>
            <a:off x="1860480" y="450720"/>
            <a:ext cx="7651440" cy="6120"/>
          </a:xfrm>
          <a:custGeom>
            <a:avLst/>
            <a:gdLst/>
            <a:ahLst/>
            <a:cxnLst/>
            <a:rect l="l" t="t" r="r" b="b"/>
            <a:pathLst>
              <a:path w="4820" h="4">
                <a:moveTo>
                  <a:pt x="0" y="0"/>
                </a:moveTo>
                <a:lnTo>
                  <a:pt x="4820" y="4"/>
                </a:lnTo>
              </a:path>
            </a:pathLst>
          </a:custGeom>
          <a:noFill/>
          <a:ln w="12600">
            <a:solidFill>
              <a:srgbClr val="008080"/>
            </a:solidFill>
            <a:miter/>
          </a:ln>
        </p:spPr>
        <p:style>
          <a:lnRef idx="0">
            <a:scrgbClr r="0" g="0" b="0"/>
          </a:lnRef>
          <a:fillRef idx="0">
            <a:scrgbClr r="0" g="0" b="0"/>
          </a:fillRef>
          <a:effectRef idx="0">
            <a:scrgbClr r="0" g="0" b="0"/>
          </a:effectRef>
          <a:fontRef idx="minor"/>
        </p:style>
      </p:sp>
      <p:pic>
        <p:nvPicPr>
          <p:cNvPr id="193" name="Picture 15"/>
          <p:cNvPicPr/>
          <p:nvPr/>
        </p:nvPicPr>
        <p:blipFill>
          <a:blip r:embed="rId15"/>
          <a:stretch/>
        </p:blipFill>
        <p:spPr>
          <a:xfrm>
            <a:off x="57240" y="115920"/>
            <a:ext cx="1784160" cy="536040"/>
          </a:xfrm>
          <a:prstGeom prst="rect">
            <a:avLst/>
          </a:prstGeom>
          <a:ln>
            <a:noFill/>
          </a:ln>
        </p:spPr>
      </p:pic>
      <p:pic>
        <p:nvPicPr>
          <p:cNvPr id="194" name="Picture 10"/>
          <p:cNvPicPr/>
          <p:nvPr/>
        </p:nvPicPr>
        <p:blipFill>
          <a:blip r:embed="rId16"/>
          <a:stretch/>
        </p:blipFill>
        <p:spPr>
          <a:xfrm>
            <a:off x="8842320" y="38520"/>
            <a:ext cx="935640" cy="691200"/>
          </a:xfrm>
          <a:prstGeom prst="rect">
            <a:avLst/>
          </a:prstGeom>
          <a:ln>
            <a:noFill/>
          </a:ln>
        </p:spPr>
      </p:pic>
      <p:sp>
        <p:nvSpPr>
          <p:cNvPr id="195" name="PlaceHolder 8"/>
          <p:cNvSpPr>
            <a:spLocks noGrp="1"/>
          </p:cNvSpPr>
          <p:nvPr>
            <p:ph type="title"/>
          </p:nvPr>
        </p:nvSpPr>
        <p:spPr>
          <a:xfrm>
            <a:off x="633240" y="1845000"/>
            <a:ext cx="8913600" cy="1142640"/>
          </a:xfrm>
          <a:prstGeom prst="rect">
            <a:avLst/>
          </a:prstGeom>
        </p:spPr>
        <p:txBody>
          <a:bodyPr lIns="0" tIns="0" rIns="0" bIns="0" anchor="ctr"/>
          <a:lstStyle/>
          <a:p>
            <a:pPr algn="ctr">
              <a:lnSpc>
                <a:spcPct val="100000"/>
              </a:lnSpc>
            </a:pPr>
            <a:r>
              <a:rPr lang="en-GB" sz="3200" b="0" strike="noStrike" spc="-1">
                <a:solidFill>
                  <a:srgbClr val="00B0F0"/>
                </a:solidFill>
                <a:uFill>
                  <a:solidFill>
                    <a:srgbClr val="FFFFFF"/>
                  </a:solidFill>
                </a:uFill>
                <a:latin typeface="Arial"/>
              </a:rPr>
              <a:t>Fare clic per modificare lo stile del titolo</a:t>
            </a:r>
            <a:endParaRPr lang="en-GB" sz="2400" b="0" strike="noStrike" spc="-1">
              <a:solidFill>
                <a:srgbClr val="000000"/>
              </a:solidFill>
              <a:uFill>
                <a:solidFill>
                  <a:srgbClr val="FFFFFF"/>
                </a:solidFill>
              </a:uFill>
              <a:latin typeface="Arial"/>
            </a:endParaRPr>
          </a:p>
        </p:txBody>
      </p:sp>
      <p:sp>
        <p:nvSpPr>
          <p:cNvPr id="196" name="PlaceHolder 9"/>
          <p:cNvSpPr>
            <a:spLocks noGrp="1"/>
          </p:cNvSpPr>
          <p:nvPr>
            <p:ph type="sldNum"/>
          </p:nvPr>
        </p:nvSpPr>
        <p:spPr>
          <a:xfrm>
            <a:off x="8214120" y="6447600"/>
            <a:ext cx="1073880" cy="364680"/>
          </a:xfrm>
          <a:prstGeom prst="rect">
            <a:avLst/>
          </a:prstGeom>
        </p:spPr>
        <p:txBody>
          <a:bodyPr anchor="ctr"/>
          <a:lstStyle/>
          <a:p>
            <a:pPr algn="r">
              <a:lnSpc>
                <a:spcPct val="100000"/>
              </a:lnSpc>
            </a:pPr>
            <a:fld id="{080C560B-8A32-4ED3-9430-11F8D0934951}" type="slidenum">
              <a:rPr lang="en-US" sz="1200" b="0" strike="noStrike" spc="-1">
                <a:solidFill>
                  <a:srgbClr val="8B8B8B"/>
                </a:solidFill>
                <a:uFill>
                  <a:solidFill>
                    <a:srgbClr val="FFFFFF"/>
                  </a:solidFill>
                </a:uFill>
                <a:latin typeface="Arial"/>
              </a:rPr>
              <a:t>‹#›</a:t>
            </a:fld>
            <a:endParaRPr lang="en-US" sz="1400" b="0" strike="noStrike" spc="-1">
              <a:solidFill>
                <a:srgbClr val="000000"/>
              </a:solidFill>
              <a:uFill>
                <a:solidFill>
                  <a:srgbClr val="FFFFFF"/>
                </a:solidFill>
              </a:uFill>
              <a:latin typeface="Times New Roman"/>
            </a:endParaRPr>
          </a:p>
        </p:txBody>
      </p:sp>
      <p:sp>
        <p:nvSpPr>
          <p:cNvPr id="197" name="PlaceHolder 10"/>
          <p:cNvSpPr>
            <a:spLocks noGrp="1"/>
          </p:cNvSpPr>
          <p:nvPr>
            <p:ph type="dt"/>
          </p:nvPr>
        </p:nvSpPr>
        <p:spPr>
          <a:xfrm>
            <a:off x="489240" y="6458400"/>
            <a:ext cx="6840360" cy="364680"/>
          </a:xfrm>
          <a:prstGeom prst="rect">
            <a:avLst/>
          </a:prstGeom>
        </p:spPr>
        <p:txBody>
          <a:bodyPr anchor="ctr"/>
          <a:lstStyle/>
          <a:p>
            <a:pPr>
              <a:lnSpc>
                <a:spcPct val="100000"/>
              </a:lnSpc>
            </a:pPr>
            <a:endParaRPr lang="en-US" sz="1400" b="0" strike="noStrike" spc="-1">
              <a:solidFill>
                <a:srgbClr val="000000"/>
              </a:solidFill>
              <a:uFill>
                <a:solidFill>
                  <a:srgbClr val="FFFFFF"/>
                </a:solidFill>
              </a:uFill>
              <a:latin typeface="Times New Roman"/>
            </a:endParaRPr>
          </a:p>
        </p:txBody>
      </p:sp>
      <p:sp>
        <p:nvSpPr>
          <p:cNvPr id="198" name="PlaceHolder 11"/>
          <p:cNvSpPr>
            <a:spLocks noGrp="1"/>
          </p:cNvSpPr>
          <p:nvPr>
            <p:ph type="ftr"/>
          </p:nvPr>
        </p:nvSpPr>
        <p:spPr>
          <a:xfrm>
            <a:off x="2145600" y="115920"/>
            <a:ext cx="6120360" cy="432360"/>
          </a:xfrm>
          <a:prstGeom prst="rect">
            <a:avLst/>
          </a:prstGeom>
        </p:spPr>
        <p:txBody>
          <a:bodyPr anchor="ctr"/>
          <a:lstStyle/>
          <a:p>
            <a:pPr algn="ctr">
              <a:lnSpc>
                <a:spcPct val="100000"/>
              </a:lnSpc>
            </a:pPr>
            <a:endParaRPr lang="en-US" sz="1400" b="0" strike="noStrike" spc="-1">
              <a:solidFill>
                <a:srgbClr val="000000"/>
              </a:solidFill>
              <a:uFill>
                <a:solidFill>
                  <a:srgbClr val="FFFFFF"/>
                </a:solidFill>
              </a:uFill>
              <a:latin typeface="Times New Roman"/>
            </a:endParaRPr>
          </a:p>
        </p:txBody>
      </p:sp>
      <p:sp>
        <p:nvSpPr>
          <p:cNvPr id="199" name="PlaceHolder 12"/>
          <p:cNvSpPr>
            <a:spLocks noGrp="1"/>
          </p:cNvSpPr>
          <p:nvPr>
            <p:ph type="body"/>
          </p:nvPr>
        </p:nvSpPr>
        <p:spPr>
          <a:xfrm>
            <a:off x="2433600" y="3357000"/>
            <a:ext cx="4968360" cy="1583640"/>
          </a:xfrm>
          <a:prstGeom prst="rect">
            <a:avLst/>
          </a:prstGeom>
        </p:spPr>
        <p:txBody>
          <a:bodyPr/>
          <a:lstStyle/>
          <a:p>
            <a:pPr marL="432000" indent="-324000">
              <a:buClr>
                <a:srgbClr val="000000"/>
              </a:buClr>
              <a:buSzPct val="45000"/>
              <a:buFont typeface="Wingdings" charset="2"/>
              <a:buChar char=""/>
            </a:pPr>
            <a:r>
              <a:rPr lang="en-GB" sz="2400" b="0" strike="noStrike" spc="-1">
                <a:solidFill>
                  <a:srgbClr val="000000"/>
                </a:solidFill>
                <a:uFill>
                  <a:solidFill>
                    <a:srgbClr val="FFFFFF"/>
                  </a:solidFill>
                </a:uFill>
                <a:latin typeface="Arial"/>
              </a:rPr>
              <a:t>Click to edit the outline text format</a:t>
            </a:r>
          </a:p>
          <a:p>
            <a:pPr marL="864000" lvl="1" indent="-324000">
              <a:buClr>
                <a:srgbClr val="000000"/>
              </a:buClr>
              <a:buSzPct val="75000"/>
              <a:buFont typeface="Symbol" charset="2"/>
              <a:buChar char=""/>
            </a:pPr>
            <a:r>
              <a:rPr lang="en-GB" sz="2400" b="0" strike="noStrike" spc="-1">
                <a:solidFill>
                  <a:srgbClr val="000000"/>
                </a:solidFill>
                <a:uFill>
                  <a:solidFill>
                    <a:srgbClr val="FFFFFF"/>
                  </a:solidFill>
                </a:uFill>
                <a:latin typeface="Arial"/>
              </a:rPr>
              <a:t>Second Outline Level</a:t>
            </a:r>
          </a:p>
          <a:p>
            <a:pPr marL="1296000" lvl="2" indent="-288000">
              <a:buClr>
                <a:srgbClr val="000000"/>
              </a:buClr>
              <a:buSzPct val="45000"/>
              <a:buFont typeface="Wingdings" charset="2"/>
              <a:buChar char=""/>
            </a:pPr>
            <a:r>
              <a:rPr lang="en-GB" sz="2400" b="0" strike="noStrike" spc="-1">
                <a:solidFill>
                  <a:srgbClr val="000000"/>
                </a:solidFill>
                <a:uFill>
                  <a:solidFill>
                    <a:srgbClr val="FFFFFF"/>
                  </a:solidFill>
                </a:uFill>
                <a:latin typeface="Arial"/>
              </a:rPr>
              <a:t>Third Outline Level</a:t>
            </a:r>
          </a:p>
          <a:p>
            <a:pPr marL="1728000" lvl="3" indent="-216000">
              <a:buClr>
                <a:srgbClr val="000000"/>
              </a:buClr>
              <a:buSzPct val="75000"/>
              <a:buFont typeface="Symbol" charset="2"/>
              <a:buChar char=""/>
            </a:pPr>
            <a:r>
              <a:rPr lang="en-GB" sz="2400" b="0" strike="noStrike" spc="-1">
                <a:solidFill>
                  <a:srgbClr val="000000"/>
                </a:solidFill>
                <a:uFill>
                  <a:solidFill>
                    <a:srgbClr val="FFFFFF"/>
                  </a:solidFill>
                </a:uFill>
                <a:latin typeface="Arial"/>
              </a:rPr>
              <a:t>Fourth Outline Level</a:t>
            </a:r>
          </a:p>
          <a:p>
            <a:pPr marL="2160000" lvl="4" indent="-216000">
              <a:buClr>
                <a:srgbClr val="000000"/>
              </a:buClr>
              <a:buSzPct val="45000"/>
              <a:buFont typeface="Wingdings" charset="2"/>
              <a:buChar char=""/>
            </a:pPr>
            <a:r>
              <a:rPr lang="en-GB" sz="2400" b="0" strike="noStrike" spc="-1">
                <a:solidFill>
                  <a:srgbClr val="000000"/>
                </a:solidFill>
                <a:uFill>
                  <a:solidFill>
                    <a:srgbClr val="FFFFFF"/>
                  </a:solidFill>
                </a:uFill>
                <a:latin typeface="Arial"/>
              </a:rPr>
              <a:t>Fifth Outline Level</a:t>
            </a:r>
          </a:p>
          <a:p>
            <a:pPr marL="2592000" lvl="5" indent="-216000">
              <a:buClr>
                <a:srgbClr val="000000"/>
              </a:buClr>
              <a:buSzPct val="45000"/>
              <a:buFont typeface="Wingdings" charset="2"/>
              <a:buChar char=""/>
            </a:pPr>
            <a:r>
              <a:rPr lang="en-GB" sz="2400" b="0" strike="noStrike" spc="-1">
                <a:solidFill>
                  <a:srgbClr val="000000"/>
                </a:solidFill>
                <a:uFill>
                  <a:solidFill>
                    <a:srgbClr val="FFFFFF"/>
                  </a:solidFill>
                </a:uFill>
                <a:latin typeface="Arial"/>
              </a:rPr>
              <a:t>Sixth Outline Level</a:t>
            </a:r>
          </a:p>
          <a:p>
            <a:pPr algn="ctr">
              <a:lnSpc>
                <a:spcPct val="100000"/>
              </a:lnSpc>
            </a:pPr>
            <a:r>
              <a:rPr lang="en-GB" sz="2400" b="0" strike="noStrike" spc="-1">
                <a:solidFill>
                  <a:srgbClr val="000000"/>
                </a:solidFill>
                <a:uFill>
                  <a:solidFill>
                    <a:srgbClr val="FFFFFF"/>
                  </a:solidFill>
                </a:uFill>
                <a:latin typeface="Arial"/>
              </a:rPr>
              <a:t>Seventh Outline LevelFare clic per modificare stili del testo dello schema</a:t>
            </a:r>
          </a:p>
          <a:p>
            <a:r>
              <a:rPr lang="en-GB" sz="2000" b="0" strike="noStrike" spc="-1">
                <a:solidFill>
                  <a:srgbClr val="000000"/>
                </a:solidFill>
                <a:uFill>
                  <a:solidFill>
                    <a:srgbClr val="FFFFFF"/>
                  </a:solidFill>
                </a:uFill>
                <a:latin typeface="Arial"/>
              </a:rPr>
              <a:t>Secondo livello</a:t>
            </a:r>
            <a:endParaRPr lang="en-GB" sz="2400" b="0" strike="noStrike" spc="-1">
              <a:solidFill>
                <a:srgbClr val="000000"/>
              </a:solidFill>
              <a:uFill>
                <a:solidFill>
                  <a:srgbClr val="FFFFFF"/>
                </a:solidFill>
              </a:uFill>
              <a:latin typeface="Arial"/>
            </a:endParaRPr>
          </a:p>
        </p:txBody>
      </p:sp>
    </p:spTree>
  </p:cSld>
  <p:clrMap bg1="lt1" tx1="dk1" bg2="lt2" tx2="dk2" accent1="accent1" accent2="accent2" accent3="accent3" accent4="accent4" accent5="accent5" accent6="accent6" hlink="hlink" folHlink="folHlink"/>
  <p:sldLayoutIdLst>
    <p:sldLayoutId id="2147483701" r:id="rId1"/>
    <p:sldLayoutId id="2147483726"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hdr="0" ftr="0" dt="0"/>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 name="Line 1"/>
          <p:cNvSpPr/>
          <p:nvPr/>
        </p:nvSpPr>
        <p:spPr>
          <a:xfrm>
            <a:off x="398160" y="6462360"/>
            <a:ext cx="9109080" cy="1800"/>
          </a:xfrm>
          <a:prstGeom prst="line">
            <a:avLst/>
          </a:prstGeom>
          <a:ln w="12600">
            <a:solidFill>
              <a:srgbClr val="008080"/>
            </a:solidFill>
            <a:miter/>
          </a:ln>
        </p:spPr>
        <p:style>
          <a:lnRef idx="0">
            <a:scrgbClr r="0" g="0" b="0"/>
          </a:lnRef>
          <a:fillRef idx="0">
            <a:scrgbClr r="0" g="0" b="0"/>
          </a:fillRef>
          <a:effectRef idx="0">
            <a:scrgbClr r="0" g="0" b="0"/>
          </a:effectRef>
          <a:fontRef idx="minor"/>
        </p:style>
      </p:sp>
      <p:sp>
        <p:nvSpPr>
          <p:cNvPr id="235" name="CustomShape 2"/>
          <p:cNvSpPr/>
          <p:nvPr/>
        </p:nvSpPr>
        <p:spPr>
          <a:xfrm>
            <a:off x="-304920" y="1981080"/>
            <a:ext cx="609120" cy="380520"/>
          </a:xfrm>
          <a:prstGeom prst="actionButtonForwardNext">
            <a:avLst/>
          </a:prstGeom>
          <a:noFill/>
          <a:ln>
            <a:noFill/>
          </a:ln>
        </p:spPr>
        <p:style>
          <a:lnRef idx="0">
            <a:scrgbClr r="0" g="0" b="0"/>
          </a:lnRef>
          <a:fillRef idx="0">
            <a:scrgbClr r="0" g="0" b="0"/>
          </a:fillRef>
          <a:effectRef idx="0">
            <a:scrgbClr r="0" g="0" b="0"/>
          </a:effectRef>
          <a:fontRef idx="minor"/>
        </p:style>
      </p:sp>
      <p:sp>
        <p:nvSpPr>
          <p:cNvPr id="236" name="CustomShape 3"/>
          <p:cNvSpPr/>
          <p:nvPr/>
        </p:nvSpPr>
        <p:spPr>
          <a:xfrm>
            <a:off x="-382680" y="2666880"/>
            <a:ext cx="686880" cy="380520"/>
          </a:xfrm>
          <a:prstGeom prst="actionButtonForwardNext">
            <a:avLst/>
          </a:prstGeom>
          <a:noFill/>
          <a:ln>
            <a:noFill/>
          </a:ln>
        </p:spPr>
        <p:style>
          <a:lnRef idx="0">
            <a:scrgbClr r="0" g="0" b="0"/>
          </a:lnRef>
          <a:fillRef idx="0">
            <a:scrgbClr r="0" g="0" b="0"/>
          </a:fillRef>
          <a:effectRef idx="0">
            <a:scrgbClr r="0" g="0" b="0"/>
          </a:effectRef>
          <a:fontRef idx="minor"/>
        </p:style>
      </p:sp>
      <p:sp>
        <p:nvSpPr>
          <p:cNvPr id="237" name="CustomShape 4"/>
          <p:cNvSpPr/>
          <p:nvPr/>
        </p:nvSpPr>
        <p:spPr>
          <a:xfrm>
            <a:off x="-457200" y="3352680"/>
            <a:ext cx="761760" cy="380520"/>
          </a:xfrm>
          <a:prstGeom prst="actionButtonForwardNext">
            <a:avLst/>
          </a:prstGeom>
          <a:noFill/>
          <a:ln>
            <a:noFill/>
          </a:ln>
        </p:spPr>
        <p:style>
          <a:lnRef idx="0">
            <a:scrgbClr r="0" g="0" b="0"/>
          </a:lnRef>
          <a:fillRef idx="0">
            <a:scrgbClr r="0" g="0" b="0"/>
          </a:fillRef>
          <a:effectRef idx="0">
            <a:scrgbClr r="0" g="0" b="0"/>
          </a:effectRef>
          <a:fontRef idx="minor"/>
        </p:style>
      </p:sp>
      <p:sp>
        <p:nvSpPr>
          <p:cNvPr id="238" name="CustomShape 5"/>
          <p:cNvSpPr/>
          <p:nvPr/>
        </p:nvSpPr>
        <p:spPr>
          <a:xfrm>
            <a:off x="-457200" y="4038480"/>
            <a:ext cx="761760" cy="380520"/>
          </a:xfrm>
          <a:prstGeom prst="actionButtonForwardNext">
            <a:avLst/>
          </a:prstGeom>
          <a:noFill/>
          <a:ln>
            <a:noFill/>
          </a:ln>
        </p:spPr>
        <p:style>
          <a:lnRef idx="0">
            <a:scrgbClr r="0" g="0" b="0"/>
          </a:lnRef>
          <a:fillRef idx="0">
            <a:scrgbClr r="0" g="0" b="0"/>
          </a:fillRef>
          <a:effectRef idx="0">
            <a:scrgbClr r="0" g="0" b="0"/>
          </a:effectRef>
          <a:fontRef idx="minor"/>
        </p:style>
      </p:sp>
      <p:sp>
        <p:nvSpPr>
          <p:cNvPr id="239" name="CustomShape 6"/>
          <p:cNvSpPr/>
          <p:nvPr/>
        </p:nvSpPr>
        <p:spPr>
          <a:xfrm>
            <a:off x="-533520" y="4648320"/>
            <a:ext cx="837720" cy="456840"/>
          </a:xfrm>
          <a:prstGeom prst="actionButtonForwardNext">
            <a:avLst/>
          </a:prstGeom>
          <a:noFill/>
          <a:ln>
            <a:noFill/>
          </a:ln>
        </p:spPr>
        <p:style>
          <a:lnRef idx="0">
            <a:scrgbClr r="0" g="0" b="0"/>
          </a:lnRef>
          <a:fillRef idx="0">
            <a:scrgbClr r="0" g="0" b="0"/>
          </a:fillRef>
          <a:effectRef idx="0">
            <a:scrgbClr r="0" g="0" b="0"/>
          </a:effectRef>
          <a:fontRef idx="minor"/>
        </p:style>
      </p:sp>
      <p:sp>
        <p:nvSpPr>
          <p:cNvPr id="240" name="CustomShape 7"/>
          <p:cNvSpPr/>
          <p:nvPr/>
        </p:nvSpPr>
        <p:spPr>
          <a:xfrm>
            <a:off x="1860480" y="450720"/>
            <a:ext cx="7651440" cy="6120"/>
          </a:xfrm>
          <a:custGeom>
            <a:avLst/>
            <a:gdLst/>
            <a:ahLst/>
            <a:cxnLst/>
            <a:rect l="l" t="t" r="r" b="b"/>
            <a:pathLst>
              <a:path w="4820" h="4">
                <a:moveTo>
                  <a:pt x="0" y="0"/>
                </a:moveTo>
                <a:lnTo>
                  <a:pt x="4820" y="4"/>
                </a:lnTo>
              </a:path>
            </a:pathLst>
          </a:custGeom>
          <a:noFill/>
          <a:ln w="12600">
            <a:solidFill>
              <a:srgbClr val="008080"/>
            </a:solidFill>
            <a:miter/>
          </a:ln>
        </p:spPr>
        <p:style>
          <a:lnRef idx="0">
            <a:scrgbClr r="0" g="0" b="0"/>
          </a:lnRef>
          <a:fillRef idx="0">
            <a:scrgbClr r="0" g="0" b="0"/>
          </a:fillRef>
          <a:effectRef idx="0">
            <a:scrgbClr r="0" g="0" b="0"/>
          </a:effectRef>
          <a:fontRef idx="minor"/>
        </p:style>
      </p:sp>
      <p:pic>
        <p:nvPicPr>
          <p:cNvPr id="241" name="Picture 15"/>
          <p:cNvPicPr/>
          <p:nvPr/>
        </p:nvPicPr>
        <p:blipFill>
          <a:blip r:embed="rId15"/>
          <a:stretch/>
        </p:blipFill>
        <p:spPr>
          <a:xfrm>
            <a:off x="57240" y="115920"/>
            <a:ext cx="1784160" cy="536040"/>
          </a:xfrm>
          <a:prstGeom prst="rect">
            <a:avLst/>
          </a:prstGeom>
          <a:ln>
            <a:noFill/>
          </a:ln>
        </p:spPr>
      </p:pic>
      <p:pic>
        <p:nvPicPr>
          <p:cNvPr id="242" name="Picture 10"/>
          <p:cNvPicPr/>
          <p:nvPr/>
        </p:nvPicPr>
        <p:blipFill>
          <a:blip r:embed="rId16"/>
          <a:stretch/>
        </p:blipFill>
        <p:spPr>
          <a:xfrm>
            <a:off x="8842320" y="38520"/>
            <a:ext cx="935640" cy="691200"/>
          </a:xfrm>
          <a:prstGeom prst="rect">
            <a:avLst/>
          </a:prstGeom>
          <a:ln>
            <a:noFill/>
          </a:ln>
        </p:spPr>
      </p:pic>
      <p:sp>
        <p:nvSpPr>
          <p:cNvPr id="243" name="PlaceHolder 8"/>
          <p:cNvSpPr>
            <a:spLocks noGrp="1"/>
          </p:cNvSpPr>
          <p:nvPr>
            <p:ph type="title"/>
          </p:nvPr>
        </p:nvSpPr>
        <p:spPr>
          <a:xfrm>
            <a:off x="561240" y="404640"/>
            <a:ext cx="8913600" cy="637560"/>
          </a:xfrm>
          <a:prstGeom prst="rect">
            <a:avLst/>
          </a:prstGeom>
        </p:spPr>
        <p:txBody>
          <a:bodyPr lIns="0" tIns="0" rIns="0" bIns="0" anchor="ctr"/>
          <a:lstStyle/>
          <a:p>
            <a:pPr algn="ctr">
              <a:lnSpc>
                <a:spcPct val="100000"/>
              </a:lnSpc>
            </a:pPr>
            <a:r>
              <a:rPr lang="en-GB" sz="2800" b="0" strike="noStrike" spc="-1">
                <a:solidFill>
                  <a:srgbClr val="00B0F0"/>
                </a:solidFill>
                <a:uFill>
                  <a:solidFill>
                    <a:srgbClr val="FFFFFF"/>
                  </a:solidFill>
                </a:uFill>
                <a:latin typeface="Arial"/>
              </a:rPr>
              <a:t>Fare clic per modificare lo stile del titolo</a:t>
            </a:r>
            <a:endParaRPr lang="en-GB" sz="2400" b="0" strike="noStrike" spc="-1">
              <a:solidFill>
                <a:srgbClr val="000000"/>
              </a:solidFill>
              <a:uFill>
                <a:solidFill>
                  <a:srgbClr val="FFFFFF"/>
                </a:solidFill>
              </a:uFill>
              <a:latin typeface="Arial"/>
            </a:endParaRPr>
          </a:p>
        </p:txBody>
      </p:sp>
      <p:sp>
        <p:nvSpPr>
          <p:cNvPr id="244" name="PlaceHolder 9"/>
          <p:cNvSpPr>
            <a:spLocks noGrp="1"/>
          </p:cNvSpPr>
          <p:nvPr>
            <p:ph type="body"/>
          </p:nvPr>
        </p:nvSpPr>
        <p:spPr>
          <a:xfrm>
            <a:off x="273240" y="1340640"/>
            <a:ext cx="9417600" cy="4824000"/>
          </a:xfrm>
          <a:prstGeom prst="rect">
            <a:avLst/>
          </a:prstGeom>
        </p:spPr>
        <p:txBody>
          <a:bodyPr/>
          <a:lstStyle/>
          <a:p>
            <a:pPr marL="432000" indent="-324000">
              <a:buClr>
                <a:srgbClr val="000000"/>
              </a:buClr>
              <a:buSzPct val="45000"/>
              <a:buFont typeface="Wingdings" charset="2"/>
              <a:buChar char=""/>
            </a:pPr>
            <a:r>
              <a:rPr lang="en-GB" sz="2400" b="0" strike="noStrike" spc="-1">
                <a:solidFill>
                  <a:srgbClr val="0070C0"/>
                </a:solidFill>
                <a:uFill>
                  <a:solidFill>
                    <a:srgbClr val="FFFFFF"/>
                  </a:solidFill>
                </a:uFill>
                <a:latin typeface="Arial"/>
              </a:rPr>
              <a:t>Click to edit the outline text format</a:t>
            </a:r>
            <a:endParaRPr lang="en-GB" sz="2400" b="0" strike="noStrike" spc="-1">
              <a:solidFill>
                <a:srgbClr val="000000"/>
              </a:solidFill>
              <a:uFill>
                <a:solidFill>
                  <a:srgbClr val="FFFFFF"/>
                </a:solidFill>
              </a:uFill>
              <a:latin typeface="Arial"/>
            </a:endParaRPr>
          </a:p>
          <a:p>
            <a:pPr marL="864000" lvl="1" indent="-324000">
              <a:buClr>
                <a:srgbClr val="000000"/>
              </a:buClr>
              <a:buSzPct val="75000"/>
              <a:buFont typeface="Symbol" charset="2"/>
              <a:buChar char=""/>
            </a:pPr>
            <a:r>
              <a:rPr lang="en-GB" sz="2400" b="0" strike="noStrike" spc="-1">
                <a:solidFill>
                  <a:srgbClr val="0070C0"/>
                </a:solidFill>
                <a:uFill>
                  <a:solidFill>
                    <a:srgbClr val="FFFFFF"/>
                  </a:solidFill>
                </a:uFill>
                <a:latin typeface="Arial"/>
              </a:rPr>
              <a:t>Second Outline Level</a:t>
            </a:r>
            <a:endParaRPr lang="en-GB" sz="2400" b="0" strike="noStrike" spc="-1">
              <a:solidFill>
                <a:srgbClr val="000000"/>
              </a:solidFill>
              <a:uFill>
                <a:solidFill>
                  <a:srgbClr val="FFFFFF"/>
                </a:solidFill>
              </a:uFill>
              <a:latin typeface="Arial"/>
            </a:endParaRPr>
          </a:p>
          <a:p>
            <a:pPr marL="1296000" lvl="2" indent="-288000">
              <a:buClr>
                <a:srgbClr val="000000"/>
              </a:buClr>
              <a:buSzPct val="45000"/>
              <a:buFont typeface="Wingdings" charset="2"/>
              <a:buChar char=""/>
            </a:pPr>
            <a:r>
              <a:rPr lang="en-GB" sz="2400" b="0" strike="noStrike" spc="-1">
                <a:solidFill>
                  <a:srgbClr val="0070C0"/>
                </a:solidFill>
                <a:uFill>
                  <a:solidFill>
                    <a:srgbClr val="FFFFFF"/>
                  </a:solidFill>
                </a:uFill>
                <a:latin typeface="Arial"/>
              </a:rPr>
              <a:t>Third Outline Level</a:t>
            </a:r>
            <a:endParaRPr lang="en-GB" sz="2400" b="0" strike="noStrike" spc="-1">
              <a:solidFill>
                <a:srgbClr val="000000"/>
              </a:solidFill>
              <a:uFill>
                <a:solidFill>
                  <a:srgbClr val="FFFFFF"/>
                </a:solidFill>
              </a:uFill>
              <a:latin typeface="Arial"/>
            </a:endParaRPr>
          </a:p>
          <a:p>
            <a:pPr marL="1728000" lvl="3" indent="-216000">
              <a:buClr>
                <a:srgbClr val="000000"/>
              </a:buClr>
              <a:buSzPct val="75000"/>
              <a:buFont typeface="Symbol" charset="2"/>
              <a:buChar char=""/>
            </a:pPr>
            <a:r>
              <a:rPr lang="en-GB" sz="2400" b="0" strike="noStrike" spc="-1">
                <a:solidFill>
                  <a:srgbClr val="0070C0"/>
                </a:solidFill>
                <a:uFill>
                  <a:solidFill>
                    <a:srgbClr val="FFFFFF"/>
                  </a:solidFill>
                </a:uFill>
                <a:latin typeface="Arial"/>
              </a:rPr>
              <a:t>Fourth Outline Level</a:t>
            </a:r>
            <a:endParaRPr lang="en-GB" sz="2400" b="0" strike="noStrike" spc="-1">
              <a:solidFill>
                <a:srgbClr val="000000"/>
              </a:solidFill>
              <a:uFill>
                <a:solidFill>
                  <a:srgbClr val="FFFFFF"/>
                </a:solidFill>
              </a:uFill>
              <a:latin typeface="Arial"/>
            </a:endParaRPr>
          </a:p>
          <a:p>
            <a:pPr marL="2160000" lvl="4" indent="-216000">
              <a:buClr>
                <a:srgbClr val="000000"/>
              </a:buClr>
              <a:buSzPct val="45000"/>
              <a:buFont typeface="Wingdings" charset="2"/>
              <a:buChar char=""/>
            </a:pPr>
            <a:r>
              <a:rPr lang="en-GB" sz="2400" b="0" strike="noStrike" spc="-1">
                <a:solidFill>
                  <a:srgbClr val="0070C0"/>
                </a:solidFill>
                <a:uFill>
                  <a:solidFill>
                    <a:srgbClr val="FFFFFF"/>
                  </a:solidFill>
                </a:uFill>
                <a:latin typeface="Arial"/>
              </a:rPr>
              <a:t>Fifth Outline Level</a:t>
            </a:r>
            <a:endParaRPr lang="en-GB" sz="2400" b="0" strike="noStrike" spc="-1">
              <a:solidFill>
                <a:srgbClr val="000000"/>
              </a:solidFill>
              <a:uFill>
                <a:solidFill>
                  <a:srgbClr val="FFFFFF"/>
                </a:solidFill>
              </a:uFill>
              <a:latin typeface="Arial"/>
            </a:endParaRPr>
          </a:p>
          <a:p>
            <a:pPr marL="2592000" lvl="5" indent="-216000">
              <a:buClr>
                <a:srgbClr val="000000"/>
              </a:buClr>
              <a:buSzPct val="45000"/>
              <a:buFont typeface="Wingdings" charset="2"/>
              <a:buChar char=""/>
            </a:pPr>
            <a:r>
              <a:rPr lang="en-GB" sz="2400" b="0" strike="noStrike" spc="-1">
                <a:solidFill>
                  <a:srgbClr val="0070C0"/>
                </a:solidFill>
                <a:uFill>
                  <a:solidFill>
                    <a:srgbClr val="FFFFFF"/>
                  </a:solidFill>
                </a:uFill>
                <a:latin typeface="Arial"/>
              </a:rPr>
              <a:t>Sixth Outline Level</a:t>
            </a:r>
            <a:endParaRPr lang="en-GB" sz="2400" b="0" strike="noStrike" spc="-1">
              <a:solidFill>
                <a:srgbClr val="000000"/>
              </a:solidFill>
              <a:uFill>
                <a:solidFill>
                  <a:srgbClr val="FFFFFF"/>
                </a:solidFill>
              </a:uFill>
              <a:latin typeface="Arial"/>
            </a:endParaRPr>
          </a:p>
          <a:p>
            <a:pPr marL="457200" indent="-456840">
              <a:lnSpc>
                <a:spcPct val="100000"/>
              </a:lnSpc>
              <a:buClr>
                <a:srgbClr val="000000"/>
              </a:buClr>
              <a:buFont typeface="Arial"/>
              <a:buChar char="•"/>
            </a:pPr>
            <a:r>
              <a:rPr lang="en-GB" sz="2400" b="0" strike="noStrike" spc="-1">
                <a:solidFill>
                  <a:srgbClr val="0070C0"/>
                </a:solidFill>
                <a:uFill>
                  <a:solidFill>
                    <a:srgbClr val="FFFFFF"/>
                  </a:solidFill>
                </a:uFill>
                <a:latin typeface="Arial"/>
              </a:rPr>
              <a:t>Seventh Outline LevelFare clic per modificare stili del testo dello schema</a:t>
            </a:r>
            <a:endParaRPr lang="en-GB" sz="2400" b="0" strike="noStrike" spc="-1">
              <a:solidFill>
                <a:srgbClr val="000000"/>
              </a:solidFill>
              <a:uFill>
                <a:solidFill>
                  <a:srgbClr val="FFFFFF"/>
                </a:solidFill>
              </a:uFill>
              <a:latin typeface="Arial"/>
            </a:endParaRPr>
          </a:p>
          <a:p>
            <a:r>
              <a:rPr lang="en-GB" sz="2200" b="0" strike="noStrike" spc="-1">
                <a:solidFill>
                  <a:srgbClr val="000000"/>
                </a:solidFill>
                <a:uFill>
                  <a:solidFill>
                    <a:srgbClr val="FFFFFF"/>
                  </a:solidFill>
                </a:uFill>
                <a:latin typeface="Arial"/>
              </a:rPr>
              <a:t>Secondo livello</a:t>
            </a:r>
            <a:endParaRPr lang="en-GB" sz="2400" b="0" strike="noStrike" spc="-1">
              <a:solidFill>
                <a:srgbClr val="000000"/>
              </a:solidFill>
              <a:uFill>
                <a:solidFill>
                  <a:srgbClr val="FFFFFF"/>
                </a:solidFill>
              </a:uFill>
              <a:latin typeface="Arial"/>
            </a:endParaRPr>
          </a:p>
          <a:p>
            <a:r>
              <a:rPr lang="en-GB" sz="2000" b="0" strike="noStrike" spc="-1">
                <a:solidFill>
                  <a:srgbClr val="000000"/>
                </a:solidFill>
                <a:uFill>
                  <a:solidFill>
                    <a:srgbClr val="FFFFFF"/>
                  </a:solidFill>
                </a:uFill>
                <a:latin typeface="Arial"/>
              </a:rPr>
              <a:t>Terzo livello</a:t>
            </a:r>
            <a:endParaRPr lang="en-GB" sz="2400" b="0" strike="noStrike" spc="-1">
              <a:solidFill>
                <a:srgbClr val="000000"/>
              </a:solidFill>
              <a:uFill>
                <a:solidFill>
                  <a:srgbClr val="FFFFFF"/>
                </a:solidFill>
              </a:uFill>
              <a:latin typeface="Arial"/>
            </a:endParaRPr>
          </a:p>
          <a:p>
            <a:r>
              <a:rPr lang="en-GB" sz="1800" b="0" strike="noStrike" spc="-1">
                <a:solidFill>
                  <a:srgbClr val="000000"/>
                </a:solidFill>
                <a:uFill>
                  <a:solidFill>
                    <a:srgbClr val="FFFFFF"/>
                  </a:solidFill>
                </a:uFill>
                <a:latin typeface="Arial"/>
              </a:rPr>
              <a:t>Quarto livello</a:t>
            </a:r>
            <a:endParaRPr lang="en-GB" sz="2400" b="0" strike="noStrike" spc="-1">
              <a:solidFill>
                <a:srgbClr val="000000"/>
              </a:solidFill>
              <a:uFill>
                <a:solidFill>
                  <a:srgbClr val="FFFFFF"/>
                </a:solidFill>
              </a:uFill>
              <a:latin typeface="Arial"/>
            </a:endParaRPr>
          </a:p>
          <a:p>
            <a:r>
              <a:rPr lang="en-GB" sz="1400" b="0" strike="noStrike" spc="-1">
                <a:solidFill>
                  <a:srgbClr val="000000"/>
                </a:solidFill>
                <a:uFill>
                  <a:solidFill>
                    <a:srgbClr val="FFFFFF"/>
                  </a:solidFill>
                </a:uFill>
                <a:latin typeface="Arial"/>
              </a:rPr>
              <a:t>Quinto livello</a:t>
            </a:r>
            <a:endParaRPr lang="en-GB" sz="2400" b="0" strike="noStrike" spc="-1">
              <a:solidFill>
                <a:srgbClr val="000000"/>
              </a:solidFill>
              <a:uFill>
                <a:solidFill>
                  <a:srgbClr val="FFFFFF"/>
                </a:solidFill>
              </a:uFill>
              <a:latin typeface="Arial"/>
            </a:endParaRPr>
          </a:p>
        </p:txBody>
      </p:sp>
      <p:sp>
        <p:nvSpPr>
          <p:cNvPr id="245" name="PlaceHolder 10"/>
          <p:cNvSpPr>
            <a:spLocks noGrp="1"/>
          </p:cNvSpPr>
          <p:nvPr>
            <p:ph type="dt"/>
          </p:nvPr>
        </p:nvSpPr>
        <p:spPr>
          <a:xfrm>
            <a:off x="417240" y="6485040"/>
            <a:ext cx="7272360" cy="364680"/>
          </a:xfrm>
          <a:prstGeom prst="rect">
            <a:avLst/>
          </a:prstGeom>
        </p:spPr>
        <p:txBody>
          <a:bodyPr anchor="ctr"/>
          <a:lstStyle/>
          <a:p>
            <a:pPr>
              <a:lnSpc>
                <a:spcPct val="100000"/>
              </a:lnSpc>
            </a:pPr>
            <a:endParaRPr lang="en-US" sz="1400" b="0" strike="noStrike" spc="-1">
              <a:solidFill>
                <a:srgbClr val="000000"/>
              </a:solidFill>
              <a:uFill>
                <a:solidFill>
                  <a:srgbClr val="FFFFFF"/>
                </a:solidFill>
              </a:uFill>
              <a:latin typeface="Times New Roman"/>
            </a:endParaRPr>
          </a:p>
        </p:txBody>
      </p:sp>
      <p:sp>
        <p:nvSpPr>
          <p:cNvPr id="246" name="PlaceHolder 11"/>
          <p:cNvSpPr>
            <a:spLocks noGrp="1"/>
          </p:cNvSpPr>
          <p:nvPr>
            <p:ph type="ftr"/>
          </p:nvPr>
        </p:nvSpPr>
        <p:spPr>
          <a:xfrm>
            <a:off x="2145600" y="115920"/>
            <a:ext cx="6120360" cy="432360"/>
          </a:xfrm>
          <a:prstGeom prst="rect">
            <a:avLst/>
          </a:prstGeom>
        </p:spPr>
        <p:txBody>
          <a:bodyPr anchor="ctr"/>
          <a:lstStyle/>
          <a:p>
            <a:pPr algn="ctr">
              <a:lnSpc>
                <a:spcPct val="100000"/>
              </a:lnSpc>
            </a:pPr>
            <a:endParaRPr lang="en-US" sz="1400" b="0" strike="noStrike" spc="-1">
              <a:solidFill>
                <a:srgbClr val="000000"/>
              </a:solidFill>
              <a:uFill>
                <a:solidFill>
                  <a:srgbClr val="FFFFFF"/>
                </a:solidFill>
              </a:uFill>
              <a:latin typeface="Times New Roman"/>
            </a:endParaRPr>
          </a:p>
        </p:txBody>
      </p:sp>
      <p:sp>
        <p:nvSpPr>
          <p:cNvPr id="247" name="PlaceHolder 12"/>
          <p:cNvSpPr>
            <a:spLocks noGrp="1"/>
          </p:cNvSpPr>
          <p:nvPr>
            <p:ph type="sldNum"/>
          </p:nvPr>
        </p:nvSpPr>
        <p:spPr>
          <a:xfrm>
            <a:off x="8214120" y="6447600"/>
            <a:ext cx="1073880" cy="364680"/>
          </a:xfrm>
          <a:prstGeom prst="rect">
            <a:avLst/>
          </a:prstGeom>
        </p:spPr>
        <p:txBody>
          <a:bodyPr anchor="ctr"/>
          <a:lstStyle/>
          <a:p>
            <a:pPr algn="r">
              <a:lnSpc>
                <a:spcPct val="100000"/>
              </a:lnSpc>
            </a:pPr>
            <a:fld id="{AEA434BC-B2A3-4D67-BDD6-C3805FA05251}" type="slidenum">
              <a:rPr lang="en-US" sz="1200" b="0" strike="noStrike" spc="-1">
                <a:solidFill>
                  <a:srgbClr val="8B8B8B"/>
                </a:solidFill>
                <a:uFill>
                  <a:solidFill>
                    <a:srgbClr val="FFFFFF"/>
                  </a:solidFill>
                </a:uFill>
                <a:latin typeface="Arial"/>
              </a:r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714" r:id="rId1"/>
    <p:sldLayoutId id="2147483727"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hdr="0" ftr="0" dt="0"/>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6988"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95300" y="1600200"/>
            <a:ext cx="8916988"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3384550" y="6356350"/>
            <a:ext cx="31384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7100888" y="6356350"/>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DD307-8E68-44B3-80E2-224373F291CF}" type="slidenum">
              <a:rPr lang="it-IT" smtClean="0"/>
              <a:t>‹#›</a:t>
            </a:fld>
            <a:endParaRPr lang="it-IT"/>
          </a:p>
        </p:txBody>
      </p:sp>
    </p:spTree>
    <p:extLst>
      <p:ext uri="{BB962C8B-B14F-4D97-AF65-F5344CB8AC3E}">
        <p14:creationId xmlns:p14="http://schemas.microsoft.com/office/powerpoint/2010/main" val="352497514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Line 1"/>
          <p:cNvSpPr>
            <a:spLocks noChangeShapeType="1"/>
          </p:cNvSpPr>
          <p:nvPr/>
        </p:nvSpPr>
        <p:spPr bwMode="auto">
          <a:xfrm>
            <a:off x="398463" y="6462713"/>
            <a:ext cx="9109075" cy="1587"/>
          </a:xfrm>
          <a:prstGeom prst="line">
            <a:avLst/>
          </a:prstGeom>
          <a:noFill/>
          <a:ln w="12600">
            <a:solidFill>
              <a:srgbClr val="0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27" name="AutoShape 3"/>
          <p:cNvSpPr>
            <a:spLocks noChangeArrowheads="1"/>
          </p:cNvSpPr>
          <p:nvPr/>
        </p:nvSpPr>
        <p:spPr bwMode="auto">
          <a:xfrm>
            <a:off x="-304800" y="1981200"/>
            <a:ext cx="609600" cy="381000"/>
          </a:xfrm>
          <a:prstGeom prst="actionButtonForwardNex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28" name="AutoShape 4"/>
          <p:cNvSpPr>
            <a:spLocks noChangeArrowheads="1"/>
          </p:cNvSpPr>
          <p:nvPr/>
        </p:nvSpPr>
        <p:spPr bwMode="auto">
          <a:xfrm>
            <a:off x="-382588" y="2667000"/>
            <a:ext cx="687388" cy="381000"/>
          </a:xfrm>
          <a:prstGeom prst="actionButtonForwardNex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29" name="AutoShape 5"/>
          <p:cNvSpPr>
            <a:spLocks noChangeArrowheads="1"/>
          </p:cNvSpPr>
          <p:nvPr/>
        </p:nvSpPr>
        <p:spPr bwMode="auto">
          <a:xfrm>
            <a:off x="-457200" y="3352800"/>
            <a:ext cx="762000" cy="381000"/>
          </a:xfrm>
          <a:prstGeom prst="actionButtonForwardNex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30" name="AutoShape 6"/>
          <p:cNvSpPr>
            <a:spLocks noChangeArrowheads="1"/>
          </p:cNvSpPr>
          <p:nvPr/>
        </p:nvSpPr>
        <p:spPr bwMode="auto">
          <a:xfrm>
            <a:off x="-457200" y="4038600"/>
            <a:ext cx="762000" cy="381000"/>
          </a:xfrm>
          <a:prstGeom prst="actionButtonForwardNex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31" name="AutoShape 7"/>
          <p:cNvSpPr>
            <a:spLocks noChangeArrowheads="1"/>
          </p:cNvSpPr>
          <p:nvPr/>
        </p:nvSpPr>
        <p:spPr bwMode="auto">
          <a:xfrm>
            <a:off x="-533400" y="4648200"/>
            <a:ext cx="838200" cy="457200"/>
          </a:xfrm>
          <a:prstGeom prst="actionButtonForwardNex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32" name="Freeform 8"/>
          <p:cNvSpPr>
            <a:spLocks/>
          </p:cNvSpPr>
          <p:nvPr/>
        </p:nvSpPr>
        <p:spPr bwMode="auto">
          <a:xfrm>
            <a:off x="1860550" y="450850"/>
            <a:ext cx="7651750" cy="6350"/>
          </a:xfrm>
          <a:custGeom>
            <a:avLst/>
            <a:gdLst>
              <a:gd name="T0" fmla="*/ 0 w 4820"/>
              <a:gd name="T1" fmla="*/ 0 h 4"/>
              <a:gd name="T2" fmla="*/ 4820 w 4820"/>
              <a:gd name="T3" fmla="*/ 4 h 4"/>
            </a:gdLst>
            <a:ahLst/>
            <a:cxnLst>
              <a:cxn ang="0">
                <a:pos x="T0" y="T1"/>
              </a:cxn>
              <a:cxn ang="0">
                <a:pos x="T2" y="T3"/>
              </a:cxn>
            </a:cxnLst>
            <a:rect l="0" t="0" r="r" b="b"/>
            <a:pathLst>
              <a:path w="4820" h="4">
                <a:moveTo>
                  <a:pt x="0" y="0"/>
                </a:moveTo>
                <a:lnTo>
                  <a:pt x="4820" y="4"/>
                </a:lnTo>
              </a:path>
            </a:pathLst>
          </a:custGeom>
          <a:noFill/>
          <a:ln w="12600">
            <a:solidFill>
              <a:srgbClr val="0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36" name="Rectangle 12"/>
          <p:cNvSpPr>
            <a:spLocks noGrp="1" noChangeArrowheads="1"/>
          </p:cNvSpPr>
          <p:nvPr>
            <p:ph type="title"/>
          </p:nvPr>
        </p:nvSpPr>
        <p:spPr bwMode="auto">
          <a:xfrm>
            <a:off x="496093" y="270867"/>
            <a:ext cx="89138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x-none" dirty="0"/>
              <a:t>Click to edit the title text format</a:t>
            </a:r>
          </a:p>
        </p:txBody>
      </p:sp>
      <p:pic>
        <p:nvPicPr>
          <p:cNvPr id="1039" name="Picture 15" descr="CRS4-color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150" y="115888"/>
            <a:ext cx="1784350" cy="536575"/>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2"/>
          <p:cNvSpPr>
            <a:spLocks noGrp="1"/>
          </p:cNvSpPr>
          <p:nvPr>
            <p:ph type="sldNum" sz="quarter" idx="4"/>
          </p:nvPr>
        </p:nvSpPr>
        <p:spPr>
          <a:xfrm>
            <a:off x="8214071" y="6447433"/>
            <a:ext cx="1074118" cy="365125"/>
          </a:xfrm>
          <a:prstGeom prst="rect">
            <a:avLst/>
          </a:prstGeom>
        </p:spPr>
        <p:txBody>
          <a:bodyPr vert="horz" lIns="91440" tIns="45720" rIns="91440" bIns="45720" rtlCol="0" anchor="ctr"/>
          <a:lstStyle>
            <a:lvl1pPr algn="r">
              <a:buFontTx/>
              <a:buNone/>
              <a:defRPr sz="1200">
                <a:solidFill>
                  <a:schemeClr val="tx1">
                    <a:tint val="75000"/>
                  </a:schemeClr>
                </a:solidFill>
              </a:defRPr>
            </a:lvl1pPr>
          </a:lstStyle>
          <a:p>
            <a:pPr defTabSz="449263" fontAlgn="base">
              <a:spcBef>
                <a:spcPts val="1750"/>
              </a:spcBef>
              <a:spcAft>
                <a:spcPct val="0"/>
              </a:spcAft>
              <a:buClr>
                <a:srgbClr val="000000"/>
              </a:buClr>
              <a:buSzPct val="100000"/>
            </a:pPr>
            <a:fld id="{E7CD0851-480D-4AD1-9F3E-40FEA284E5B7}" type="slidenum">
              <a:rPr lang="en-US" smtClean="0">
                <a:solidFill>
                  <a:srgbClr val="000000">
                    <a:tint val="75000"/>
                  </a:srgbClr>
                </a:solidFill>
              </a:rPr>
              <a:pPr defTabSz="449263" fontAlgn="base">
                <a:spcBef>
                  <a:spcPts val="1750"/>
                </a:spcBef>
                <a:spcAft>
                  <a:spcPct val="0"/>
                </a:spcAft>
                <a:buClr>
                  <a:srgbClr val="000000"/>
                </a:buClr>
                <a:buSzPct val="100000"/>
              </a:pPr>
              <a:t>‹#›</a:t>
            </a:fld>
            <a:endParaRPr lang="en-US" dirty="0">
              <a:solidFill>
                <a:srgbClr val="000000">
                  <a:tint val="75000"/>
                </a:srgbClr>
              </a:solidFill>
            </a:endParaRPr>
          </a:p>
        </p:txBody>
      </p:sp>
      <p:sp>
        <p:nvSpPr>
          <p:cNvPr id="2" name="Segnaposto testo 1"/>
          <p:cNvSpPr>
            <a:spLocks noGrp="1"/>
          </p:cNvSpPr>
          <p:nvPr>
            <p:ph type="body" idx="1"/>
          </p:nvPr>
        </p:nvSpPr>
        <p:spPr>
          <a:xfrm>
            <a:off x="495300" y="1600200"/>
            <a:ext cx="8916988"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489297" y="6458545"/>
            <a:ext cx="6840761"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49263" fontAlgn="base">
              <a:spcBef>
                <a:spcPts val="1750"/>
              </a:spcBef>
              <a:spcAft>
                <a:spcPct val="0"/>
              </a:spcAft>
              <a:buClr>
                <a:srgbClr val="000000"/>
              </a:buClr>
              <a:buSzPct val="100000"/>
              <a:buFont typeface="Times New Roman" pitchFamily="18" charset="0"/>
              <a:buNone/>
            </a:pPr>
            <a:endParaRPr lang="en-US" dirty="0">
              <a:solidFill>
                <a:srgbClr val="000000">
                  <a:tint val="75000"/>
                </a:srgbClr>
              </a:solidFill>
            </a:endParaRPr>
          </a:p>
        </p:txBody>
      </p:sp>
      <p:sp>
        <p:nvSpPr>
          <p:cNvPr id="5" name="Segnaposto piè di pagina 4"/>
          <p:cNvSpPr>
            <a:spLocks noGrp="1"/>
          </p:cNvSpPr>
          <p:nvPr>
            <p:ph type="ftr" sz="quarter" idx="3"/>
          </p:nvPr>
        </p:nvSpPr>
        <p:spPr>
          <a:xfrm>
            <a:off x="2145482" y="115888"/>
            <a:ext cx="6120680" cy="432792"/>
          </a:xfrm>
          <a:prstGeom prst="rect">
            <a:avLst/>
          </a:prstGeom>
        </p:spPr>
        <p:txBody>
          <a:bodyPr vert="horz" lIns="91440" tIns="45720" rIns="91440" bIns="45720" rtlCol="0" anchor="ctr"/>
          <a:lstStyle>
            <a:lvl1pPr algn="ctr">
              <a:buFontTx/>
              <a:buNone/>
              <a:defRPr sz="1200">
                <a:solidFill>
                  <a:schemeClr val="tx1">
                    <a:tint val="75000"/>
                  </a:schemeClr>
                </a:solidFill>
              </a:defRPr>
            </a:lvl1pPr>
          </a:lstStyle>
          <a:p>
            <a:pPr defTabSz="449263" fontAlgn="base">
              <a:spcBef>
                <a:spcPts val="1750"/>
              </a:spcBef>
              <a:spcAft>
                <a:spcPct val="0"/>
              </a:spcAft>
              <a:buClr>
                <a:srgbClr val="000000"/>
              </a:buClr>
              <a:buSzPct val="100000"/>
            </a:pPr>
            <a:endParaRPr lang="en-US" baseline="30000" dirty="0">
              <a:solidFill>
                <a:srgbClr val="000000">
                  <a:tint val="75000"/>
                </a:srgbClr>
              </a:solidFill>
            </a:endParaRPr>
          </a:p>
        </p:txBody>
      </p:sp>
      <p:pic>
        <p:nvPicPr>
          <p:cNvPr id="15" name="Picture 10"/>
          <p:cNvPicPr/>
          <p:nvPr/>
        </p:nvPicPr>
        <p:blipFill>
          <a:blip r:embed="rId12"/>
          <a:stretch>
            <a:fillRect/>
          </a:stretch>
        </p:blipFill>
        <p:spPr>
          <a:xfrm>
            <a:off x="8842226" y="38395"/>
            <a:ext cx="936000" cy="691560"/>
          </a:xfrm>
          <a:prstGeom prst="rect">
            <a:avLst/>
          </a:prstGeom>
        </p:spPr>
      </p:pic>
    </p:spTree>
    <p:extLst>
      <p:ext uri="{BB962C8B-B14F-4D97-AF65-F5344CB8AC3E}">
        <p14:creationId xmlns:p14="http://schemas.microsoft.com/office/powerpoint/2010/main" val="157295947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hf hdr="0" ftr="0" dt="0"/>
  <p:txStyles>
    <p:titleStyle>
      <a:lvl1pPr algn="ctr" defTabSz="449263" rtl="0" eaLnBrk="0" fontAlgn="base" hangingPunct="0">
        <a:spcBef>
          <a:spcPct val="0"/>
        </a:spcBef>
        <a:spcAft>
          <a:spcPct val="0"/>
        </a:spcAft>
        <a:buClr>
          <a:srgbClr val="000000"/>
        </a:buClr>
        <a:buSzPct val="100000"/>
        <a:buFont typeface="Times New Roman" pitchFamily="18" charset="0"/>
        <a:defRPr sz="2400">
          <a:solidFill>
            <a:srgbClr val="00B0F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9pPr>
    </p:titleStyle>
    <p:bodyStyle>
      <a:lvl1pPr marL="342900" indent="-342900" algn="l" defTabSz="449263" rtl="0" eaLnBrk="0" fontAlgn="base" hangingPunct="0">
        <a:spcBef>
          <a:spcPts val="1075"/>
        </a:spcBef>
        <a:spcAft>
          <a:spcPct val="0"/>
        </a:spcAft>
        <a:buClr>
          <a:srgbClr val="000000"/>
        </a:buClr>
        <a:buSzPct val="100000"/>
        <a:buFont typeface="Times New Roman" pitchFamily="18" charset="0"/>
        <a:defRPr sz="2400">
          <a:solidFill>
            <a:srgbClr val="000000"/>
          </a:solidFill>
          <a:latin typeface="+mn-lt"/>
          <a:ea typeface="+mn-ea"/>
          <a:cs typeface="+mn-cs"/>
        </a:defRPr>
      </a:lvl1pPr>
      <a:lvl2pPr marL="742950" indent="-285750" algn="l" defTabSz="449263" rtl="0" eaLnBrk="0" fontAlgn="base" hangingPunct="0">
        <a:spcBef>
          <a:spcPts val="925"/>
        </a:spcBef>
        <a:spcAft>
          <a:spcPct val="0"/>
        </a:spcAft>
        <a:buClr>
          <a:srgbClr val="000000"/>
        </a:buClr>
        <a:buSzPct val="100000"/>
        <a:buFont typeface="Times New Roman" pitchFamily="18" charset="0"/>
        <a:defRPr sz="2400">
          <a:solidFill>
            <a:srgbClr val="000000"/>
          </a:solidFill>
          <a:latin typeface="+mn-lt"/>
        </a:defRPr>
      </a:lvl2pPr>
      <a:lvl3pPr marL="1143000" indent="-228600" algn="l" defTabSz="449263" rtl="0" eaLnBrk="0" fontAlgn="base" hangingPunct="0">
        <a:spcBef>
          <a:spcPts val="800"/>
        </a:spcBef>
        <a:spcAft>
          <a:spcPct val="0"/>
        </a:spcAft>
        <a:buClr>
          <a:srgbClr val="000000"/>
        </a:buClr>
        <a:buSzPct val="100000"/>
        <a:buFont typeface="Times New Roman" pitchFamily="18" charset="0"/>
        <a:defRPr sz="2200">
          <a:solidFill>
            <a:srgbClr val="000000"/>
          </a:solidFill>
          <a:latin typeface="+mn-lt"/>
        </a:defRPr>
      </a:lvl3pPr>
      <a:lvl4pPr marL="1600200" indent="-228600" algn="l" defTabSz="449263" rtl="0" eaLnBrk="0" fontAlgn="base" hangingPunct="0">
        <a:spcBef>
          <a:spcPts val="675"/>
        </a:spcBef>
        <a:spcAft>
          <a:spcPct val="0"/>
        </a:spcAft>
        <a:buClr>
          <a:srgbClr val="000000"/>
        </a:buClr>
        <a:buSzPct val="100000"/>
        <a:buFont typeface="Times New Roman" pitchFamily="18" charset="0"/>
        <a:defRPr sz="2000">
          <a:solidFill>
            <a:srgbClr val="000000"/>
          </a:solidFill>
          <a:latin typeface="+mn-lt"/>
        </a:defRPr>
      </a:lvl4pPr>
      <a:lvl5pPr marL="2057400" indent="-228600" algn="l" defTabSz="449263" rtl="0" eaLnBrk="0" fontAlgn="base" hangingPunct="0">
        <a:spcBef>
          <a:spcPts val="550"/>
        </a:spcBef>
        <a:spcAft>
          <a:spcPct val="0"/>
        </a:spcAft>
        <a:buClr>
          <a:srgbClr val="000000"/>
        </a:buClr>
        <a:buSzPct val="100000"/>
        <a:buFont typeface="Times New Roman" pitchFamily="18" charset="0"/>
        <a:defRPr sz="1400">
          <a:solidFill>
            <a:srgbClr val="000000"/>
          </a:solidFill>
          <a:latin typeface="+mn-lt"/>
        </a:defRPr>
      </a:lvl5pPr>
      <a:lvl6pPr marL="2514600" indent="-228600" algn="l" defTabSz="449263" rtl="0" eaLnBrk="0" fontAlgn="base" hangingPunct="0">
        <a:spcBef>
          <a:spcPts val="550"/>
        </a:spcBef>
        <a:spcAft>
          <a:spcPct val="0"/>
        </a:spcAft>
        <a:buClr>
          <a:srgbClr val="000000"/>
        </a:buClr>
        <a:buSzPct val="100000"/>
        <a:buFont typeface="Times New Roman" pitchFamily="18" charset="0"/>
        <a:defRPr sz="2200">
          <a:solidFill>
            <a:srgbClr val="000000"/>
          </a:solidFill>
          <a:latin typeface="+mn-lt"/>
        </a:defRPr>
      </a:lvl6pPr>
      <a:lvl7pPr marL="2971800" indent="-228600" algn="l" defTabSz="449263" rtl="0" eaLnBrk="0" fontAlgn="base" hangingPunct="0">
        <a:spcBef>
          <a:spcPts val="550"/>
        </a:spcBef>
        <a:spcAft>
          <a:spcPct val="0"/>
        </a:spcAft>
        <a:buClr>
          <a:srgbClr val="000000"/>
        </a:buClr>
        <a:buSzPct val="100000"/>
        <a:buFont typeface="Times New Roman" pitchFamily="18" charset="0"/>
        <a:defRPr sz="2200">
          <a:solidFill>
            <a:srgbClr val="000000"/>
          </a:solidFill>
          <a:latin typeface="+mn-lt"/>
        </a:defRPr>
      </a:lvl7pPr>
      <a:lvl8pPr marL="3429000" indent="-228600" algn="l" defTabSz="449263" rtl="0" eaLnBrk="0" fontAlgn="base" hangingPunct="0">
        <a:spcBef>
          <a:spcPts val="550"/>
        </a:spcBef>
        <a:spcAft>
          <a:spcPct val="0"/>
        </a:spcAft>
        <a:buClr>
          <a:srgbClr val="000000"/>
        </a:buClr>
        <a:buSzPct val="100000"/>
        <a:buFont typeface="Times New Roman" pitchFamily="18" charset="0"/>
        <a:defRPr sz="2200">
          <a:solidFill>
            <a:srgbClr val="000000"/>
          </a:solidFill>
          <a:latin typeface="+mn-lt"/>
        </a:defRPr>
      </a:lvl8pPr>
      <a:lvl9pPr marL="3886200" indent="-228600" algn="l" defTabSz="449263" rtl="0" eaLnBrk="0" fontAlgn="base" hangingPunct="0">
        <a:spcBef>
          <a:spcPts val="550"/>
        </a:spcBef>
        <a:spcAft>
          <a:spcPct val="0"/>
        </a:spcAft>
        <a:buClr>
          <a:srgbClr val="000000"/>
        </a:buClr>
        <a:buSzPct val="100000"/>
        <a:buFont typeface="Times New Roman" pitchFamily="18" charset="0"/>
        <a:defRPr sz="22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Line 1"/>
          <p:cNvSpPr>
            <a:spLocks noChangeShapeType="1"/>
          </p:cNvSpPr>
          <p:nvPr/>
        </p:nvSpPr>
        <p:spPr bwMode="auto">
          <a:xfrm>
            <a:off x="398463" y="6462713"/>
            <a:ext cx="9109075" cy="1587"/>
          </a:xfrm>
          <a:prstGeom prst="line">
            <a:avLst/>
          </a:prstGeom>
          <a:noFill/>
          <a:ln w="12600">
            <a:solidFill>
              <a:srgbClr val="008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27" name="AutoShape 3"/>
          <p:cNvSpPr>
            <a:spLocks noChangeArrowheads="1"/>
          </p:cNvSpPr>
          <p:nvPr/>
        </p:nvSpPr>
        <p:spPr bwMode="auto">
          <a:xfrm>
            <a:off x="-304800" y="1981200"/>
            <a:ext cx="609600" cy="381000"/>
          </a:xfrm>
          <a:prstGeom prst="actionButtonForwardNex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28" name="AutoShape 4"/>
          <p:cNvSpPr>
            <a:spLocks noChangeArrowheads="1"/>
          </p:cNvSpPr>
          <p:nvPr/>
        </p:nvSpPr>
        <p:spPr bwMode="auto">
          <a:xfrm>
            <a:off x="-382588" y="2667000"/>
            <a:ext cx="687388" cy="381000"/>
          </a:xfrm>
          <a:prstGeom prst="actionButtonForwardNex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29" name="AutoShape 5"/>
          <p:cNvSpPr>
            <a:spLocks noChangeArrowheads="1"/>
          </p:cNvSpPr>
          <p:nvPr/>
        </p:nvSpPr>
        <p:spPr bwMode="auto">
          <a:xfrm>
            <a:off x="-457200" y="3352800"/>
            <a:ext cx="762000" cy="381000"/>
          </a:xfrm>
          <a:prstGeom prst="actionButtonForwardNex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30" name="AutoShape 6"/>
          <p:cNvSpPr>
            <a:spLocks noChangeArrowheads="1"/>
          </p:cNvSpPr>
          <p:nvPr/>
        </p:nvSpPr>
        <p:spPr bwMode="auto">
          <a:xfrm>
            <a:off x="-457200" y="4038600"/>
            <a:ext cx="762000" cy="381000"/>
          </a:xfrm>
          <a:prstGeom prst="actionButtonForwardNex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31" name="AutoShape 7"/>
          <p:cNvSpPr>
            <a:spLocks noChangeArrowheads="1"/>
          </p:cNvSpPr>
          <p:nvPr/>
        </p:nvSpPr>
        <p:spPr bwMode="auto">
          <a:xfrm>
            <a:off x="-533400" y="4648200"/>
            <a:ext cx="838200" cy="457200"/>
          </a:xfrm>
          <a:prstGeom prst="actionButtonForwardNex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32" name="Freeform 8"/>
          <p:cNvSpPr>
            <a:spLocks/>
          </p:cNvSpPr>
          <p:nvPr/>
        </p:nvSpPr>
        <p:spPr bwMode="auto">
          <a:xfrm>
            <a:off x="1860550" y="450850"/>
            <a:ext cx="7651750" cy="6350"/>
          </a:xfrm>
          <a:custGeom>
            <a:avLst/>
            <a:gdLst>
              <a:gd name="T0" fmla="*/ 0 w 4820"/>
              <a:gd name="T1" fmla="*/ 0 h 4"/>
              <a:gd name="T2" fmla="*/ 4820 w 4820"/>
              <a:gd name="T3" fmla="*/ 4 h 4"/>
            </a:gdLst>
            <a:ahLst/>
            <a:cxnLst>
              <a:cxn ang="0">
                <a:pos x="T0" y="T1"/>
              </a:cxn>
              <a:cxn ang="0">
                <a:pos x="T2" y="T3"/>
              </a:cxn>
            </a:cxnLst>
            <a:rect l="0" t="0" r="r" b="b"/>
            <a:pathLst>
              <a:path w="4820" h="4">
                <a:moveTo>
                  <a:pt x="0" y="0"/>
                </a:moveTo>
                <a:lnTo>
                  <a:pt x="4820" y="4"/>
                </a:lnTo>
              </a:path>
            </a:pathLst>
          </a:custGeom>
          <a:noFill/>
          <a:ln w="12600">
            <a:solidFill>
              <a:srgbClr val="0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a:spcBef>
                <a:spcPts val="1750"/>
              </a:spcBef>
              <a:spcAft>
                <a:spcPct val="0"/>
              </a:spcAft>
              <a:buClr>
                <a:srgbClr val="000000"/>
              </a:buClr>
              <a:buSzPct val="100000"/>
              <a:buFont typeface="Times New Roman" pitchFamily="18" charset="0"/>
              <a:buChar char="•"/>
            </a:pPr>
            <a:endParaRPr lang="en-US" sz="2400">
              <a:solidFill>
                <a:srgbClr val="000000"/>
              </a:solidFill>
            </a:endParaRPr>
          </a:p>
        </p:txBody>
      </p:sp>
      <p:sp>
        <p:nvSpPr>
          <p:cNvPr id="1036" name="Rectangle 12"/>
          <p:cNvSpPr>
            <a:spLocks noGrp="1" noChangeArrowheads="1"/>
          </p:cNvSpPr>
          <p:nvPr>
            <p:ph type="title"/>
          </p:nvPr>
        </p:nvSpPr>
        <p:spPr bwMode="auto">
          <a:xfrm>
            <a:off x="496093" y="270867"/>
            <a:ext cx="89138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x-none" dirty="0"/>
              <a:t>Click to edit the title text format</a:t>
            </a:r>
          </a:p>
        </p:txBody>
      </p:sp>
      <p:pic>
        <p:nvPicPr>
          <p:cNvPr id="1039" name="Picture 15" descr="CRS4-color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150" y="115888"/>
            <a:ext cx="1784350" cy="536575"/>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2"/>
          <p:cNvSpPr>
            <a:spLocks noGrp="1"/>
          </p:cNvSpPr>
          <p:nvPr>
            <p:ph type="sldNum" sz="quarter" idx="4"/>
          </p:nvPr>
        </p:nvSpPr>
        <p:spPr>
          <a:xfrm>
            <a:off x="8214071" y="6447433"/>
            <a:ext cx="1074118" cy="365125"/>
          </a:xfrm>
          <a:prstGeom prst="rect">
            <a:avLst/>
          </a:prstGeom>
        </p:spPr>
        <p:txBody>
          <a:bodyPr vert="horz" lIns="91440" tIns="45720" rIns="91440" bIns="45720" rtlCol="0" anchor="ctr"/>
          <a:lstStyle>
            <a:lvl1pPr algn="r">
              <a:buFontTx/>
              <a:buNone/>
              <a:defRPr sz="1200">
                <a:solidFill>
                  <a:schemeClr val="tx1">
                    <a:tint val="75000"/>
                  </a:schemeClr>
                </a:solidFill>
              </a:defRPr>
            </a:lvl1pPr>
          </a:lstStyle>
          <a:p>
            <a:pPr defTabSz="449263" fontAlgn="base">
              <a:spcBef>
                <a:spcPts val="1750"/>
              </a:spcBef>
              <a:spcAft>
                <a:spcPct val="0"/>
              </a:spcAft>
              <a:buClr>
                <a:srgbClr val="000000"/>
              </a:buClr>
              <a:buSzPct val="100000"/>
            </a:pPr>
            <a:fld id="{E7CD0851-480D-4AD1-9F3E-40FEA284E5B7}" type="slidenum">
              <a:rPr lang="en-US" smtClean="0">
                <a:solidFill>
                  <a:srgbClr val="000000">
                    <a:tint val="75000"/>
                  </a:srgbClr>
                </a:solidFill>
              </a:rPr>
              <a:pPr defTabSz="449263" fontAlgn="base">
                <a:spcBef>
                  <a:spcPts val="1750"/>
                </a:spcBef>
                <a:spcAft>
                  <a:spcPct val="0"/>
                </a:spcAft>
                <a:buClr>
                  <a:srgbClr val="000000"/>
                </a:buClr>
                <a:buSzPct val="100000"/>
              </a:pPr>
              <a:t>‹#›</a:t>
            </a:fld>
            <a:endParaRPr lang="en-US" dirty="0">
              <a:solidFill>
                <a:srgbClr val="000000">
                  <a:tint val="75000"/>
                </a:srgbClr>
              </a:solidFill>
            </a:endParaRPr>
          </a:p>
        </p:txBody>
      </p:sp>
      <p:sp>
        <p:nvSpPr>
          <p:cNvPr id="2" name="Segnaposto testo 1"/>
          <p:cNvSpPr>
            <a:spLocks noGrp="1"/>
          </p:cNvSpPr>
          <p:nvPr>
            <p:ph type="body" idx="1"/>
          </p:nvPr>
        </p:nvSpPr>
        <p:spPr>
          <a:xfrm>
            <a:off x="495300" y="1600200"/>
            <a:ext cx="8916988"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489297" y="6458545"/>
            <a:ext cx="6840761"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49263" fontAlgn="base">
              <a:spcBef>
                <a:spcPts val="1750"/>
              </a:spcBef>
              <a:spcAft>
                <a:spcPct val="0"/>
              </a:spcAft>
              <a:buClr>
                <a:srgbClr val="000000"/>
              </a:buClr>
              <a:buSzPct val="100000"/>
              <a:buFont typeface="Times New Roman" pitchFamily="18" charset="0"/>
              <a:buNone/>
            </a:pPr>
            <a:endParaRPr lang="en-US" dirty="0">
              <a:solidFill>
                <a:srgbClr val="000000">
                  <a:tint val="75000"/>
                </a:srgbClr>
              </a:solidFill>
            </a:endParaRPr>
          </a:p>
        </p:txBody>
      </p:sp>
      <p:sp>
        <p:nvSpPr>
          <p:cNvPr id="5" name="Segnaposto piè di pagina 4"/>
          <p:cNvSpPr>
            <a:spLocks noGrp="1"/>
          </p:cNvSpPr>
          <p:nvPr>
            <p:ph type="ftr" sz="quarter" idx="3"/>
          </p:nvPr>
        </p:nvSpPr>
        <p:spPr>
          <a:xfrm>
            <a:off x="2145482" y="115888"/>
            <a:ext cx="6120680" cy="432792"/>
          </a:xfrm>
          <a:prstGeom prst="rect">
            <a:avLst/>
          </a:prstGeom>
        </p:spPr>
        <p:txBody>
          <a:bodyPr vert="horz" lIns="91440" tIns="45720" rIns="91440" bIns="45720" rtlCol="0" anchor="ctr"/>
          <a:lstStyle>
            <a:lvl1pPr algn="ctr">
              <a:buFontTx/>
              <a:buNone/>
              <a:defRPr sz="1200">
                <a:solidFill>
                  <a:schemeClr val="tx1">
                    <a:tint val="75000"/>
                  </a:schemeClr>
                </a:solidFill>
              </a:defRPr>
            </a:lvl1pPr>
          </a:lstStyle>
          <a:p>
            <a:pPr defTabSz="449263" fontAlgn="base">
              <a:spcBef>
                <a:spcPts val="1750"/>
              </a:spcBef>
              <a:spcAft>
                <a:spcPct val="0"/>
              </a:spcAft>
              <a:buClr>
                <a:srgbClr val="000000"/>
              </a:buClr>
              <a:buSzPct val="100000"/>
            </a:pPr>
            <a:endParaRPr lang="en-US" baseline="30000" dirty="0">
              <a:solidFill>
                <a:srgbClr val="000000">
                  <a:tint val="75000"/>
                </a:srgbClr>
              </a:solidFill>
            </a:endParaRPr>
          </a:p>
        </p:txBody>
      </p:sp>
      <p:pic>
        <p:nvPicPr>
          <p:cNvPr id="15" name="Picture 10"/>
          <p:cNvPicPr/>
          <p:nvPr/>
        </p:nvPicPr>
        <p:blipFill>
          <a:blip r:embed="rId12"/>
          <a:stretch>
            <a:fillRect/>
          </a:stretch>
        </p:blipFill>
        <p:spPr>
          <a:xfrm>
            <a:off x="8842226" y="38395"/>
            <a:ext cx="936000" cy="691560"/>
          </a:xfrm>
          <a:prstGeom prst="rect">
            <a:avLst/>
          </a:prstGeom>
        </p:spPr>
      </p:pic>
    </p:spTree>
    <p:extLst>
      <p:ext uri="{BB962C8B-B14F-4D97-AF65-F5344CB8AC3E}">
        <p14:creationId xmlns:p14="http://schemas.microsoft.com/office/powerpoint/2010/main" val="248704855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Lst>
  <p:hf hdr="0" ftr="0" dt="0"/>
  <p:txStyles>
    <p:titleStyle>
      <a:lvl1pPr algn="ctr" defTabSz="449263" rtl="0" eaLnBrk="0" fontAlgn="base" hangingPunct="0">
        <a:spcBef>
          <a:spcPct val="0"/>
        </a:spcBef>
        <a:spcAft>
          <a:spcPct val="0"/>
        </a:spcAft>
        <a:buClr>
          <a:srgbClr val="000000"/>
        </a:buClr>
        <a:buSzPct val="100000"/>
        <a:buFont typeface="Times New Roman" pitchFamily="18" charset="0"/>
        <a:defRPr sz="2400">
          <a:solidFill>
            <a:srgbClr val="00B0F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2100">
          <a:solidFill>
            <a:srgbClr val="000000"/>
          </a:solidFill>
          <a:latin typeface="Arial" pitchFamily="34" charset="0"/>
        </a:defRPr>
      </a:lvl9pPr>
    </p:titleStyle>
    <p:bodyStyle>
      <a:lvl1pPr marL="342900" indent="-342900" algn="l" defTabSz="449263" rtl="0" eaLnBrk="0" fontAlgn="base" hangingPunct="0">
        <a:spcBef>
          <a:spcPts val="1075"/>
        </a:spcBef>
        <a:spcAft>
          <a:spcPct val="0"/>
        </a:spcAft>
        <a:buClr>
          <a:srgbClr val="000000"/>
        </a:buClr>
        <a:buSzPct val="100000"/>
        <a:buFont typeface="Times New Roman" pitchFamily="18" charset="0"/>
        <a:defRPr sz="2400">
          <a:solidFill>
            <a:srgbClr val="000000"/>
          </a:solidFill>
          <a:latin typeface="+mn-lt"/>
          <a:ea typeface="+mn-ea"/>
          <a:cs typeface="+mn-cs"/>
        </a:defRPr>
      </a:lvl1pPr>
      <a:lvl2pPr marL="742950" indent="-285750" algn="l" defTabSz="449263" rtl="0" eaLnBrk="0" fontAlgn="base" hangingPunct="0">
        <a:spcBef>
          <a:spcPts val="925"/>
        </a:spcBef>
        <a:spcAft>
          <a:spcPct val="0"/>
        </a:spcAft>
        <a:buClr>
          <a:srgbClr val="000000"/>
        </a:buClr>
        <a:buSzPct val="100000"/>
        <a:buFont typeface="Times New Roman" pitchFamily="18" charset="0"/>
        <a:defRPr sz="2400">
          <a:solidFill>
            <a:srgbClr val="000000"/>
          </a:solidFill>
          <a:latin typeface="+mn-lt"/>
        </a:defRPr>
      </a:lvl2pPr>
      <a:lvl3pPr marL="1143000" indent="-228600" algn="l" defTabSz="449263" rtl="0" eaLnBrk="0" fontAlgn="base" hangingPunct="0">
        <a:spcBef>
          <a:spcPts val="800"/>
        </a:spcBef>
        <a:spcAft>
          <a:spcPct val="0"/>
        </a:spcAft>
        <a:buClr>
          <a:srgbClr val="000000"/>
        </a:buClr>
        <a:buSzPct val="100000"/>
        <a:buFont typeface="Times New Roman" pitchFamily="18" charset="0"/>
        <a:defRPr sz="2200">
          <a:solidFill>
            <a:srgbClr val="000000"/>
          </a:solidFill>
          <a:latin typeface="+mn-lt"/>
        </a:defRPr>
      </a:lvl3pPr>
      <a:lvl4pPr marL="1600200" indent="-228600" algn="l" defTabSz="449263" rtl="0" eaLnBrk="0" fontAlgn="base" hangingPunct="0">
        <a:spcBef>
          <a:spcPts val="675"/>
        </a:spcBef>
        <a:spcAft>
          <a:spcPct val="0"/>
        </a:spcAft>
        <a:buClr>
          <a:srgbClr val="000000"/>
        </a:buClr>
        <a:buSzPct val="100000"/>
        <a:buFont typeface="Times New Roman" pitchFamily="18" charset="0"/>
        <a:defRPr sz="2000">
          <a:solidFill>
            <a:srgbClr val="000000"/>
          </a:solidFill>
          <a:latin typeface="+mn-lt"/>
        </a:defRPr>
      </a:lvl4pPr>
      <a:lvl5pPr marL="2057400" indent="-228600" algn="l" defTabSz="449263" rtl="0" eaLnBrk="0" fontAlgn="base" hangingPunct="0">
        <a:spcBef>
          <a:spcPts val="550"/>
        </a:spcBef>
        <a:spcAft>
          <a:spcPct val="0"/>
        </a:spcAft>
        <a:buClr>
          <a:srgbClr val="000000"/>
        </a:buClr>
        <a:buSzPct val="100000"/>
        <a:buFont typeface="Times New Roman" pitchFamily="18" charset="0"/>
        <a:defRPr sz="1400">
          <a:solidFill>
            <a:srgbClr val="000000"/>
          </a:solidFill>
          <a:latin typeface="+mn-lt"/>
        </a:defRPr>
      </a:lvl5pPr>
      <a:lvl6pPr marL="2514600" indent="-228600" algn="l" defTabSz="449263" rtl="0" eaLnBrk="0" fontAlgn="base" hangingPunct="0">
        <a:spcBef>
          <a:spcPts val="550"/>
        </a:spcBef>
        <a:spcAft>
          <a:spcPct val="0"/>
        </a:spcAft>
        <a:buClr>
          <a:srgbClr val="000000"/>
        </a:buClr>
        <a:buSzPct val="100000"/>
        <a:buFont typeface="Times New Roman" pitchFamily="18" charset="0"/>
        <a:defRPr sz="2200">
          <a:solidFill>
            <a:srgbClr val="000000"/>
          </a:solidFill>
          <a:latin typeface="+mn-lt"/>
        </a:defRPr>
      </a:lvl6pPr>
      <a:lvl7pPr marL="2971800" indent="-228600" algn="l" defTabSz="449263" rtl="0" eaLnBrk="0" fontAlgn="base" hangingPunct="0">
        <a:spcBef>
          <a:spcPts val="550"/>
        </a:spcBef>
        <a:spcAft>
          <a:spcPct val="0"/>
        </a:spcAft>
        <a:buClr>
          <a:srgbClr val="000000"/>
        </a:buClr>
        <a:buSzPct val="100000"/>
        <a:buFont typeface="Times New Roman" pitchFamily="18" charset="0"/>
        <a:defRPr sz="2200">
          <a:solidFill>
            <a:srgbClr val="000000"/>
          </a:solidFill>
          <a:latin typeface="+mn-lt"/>
        </a:defRPr>
      </a:lvl7pPr>
      <a:lvl8pPr marL="3429000" indent="-228600" algn="l" defTabSz="449263" rtl="0" eaLnBrk="0" fontAlgn="base" hangingPunct="0">
        <a:spcBef>
          <a:spcPts val="550"/>
        </a:spcBef>
        <a:spcAft>
          <a:spcPct val="0"/>
        </a:spcAft>
        <a:buClr>
          <a:srgbClr val="000000"/>
        </a:buClr>
        <a:buSzPct val="100000"/>
        <a:buFont typeface="Times New Roman" pitchFamily="18" charset="0"/>
        <a:defRPr sz="2200">
          <a:solidFill>
            <a:srgbClr val="000000"/>
          </a:solidFill>
          <a:latin typeface="+mn-lt"/>
        </a:defRPr>
      </a:lvl8pPr>
      <a:lvl9pPr marL="3886200" indent="-228600" algn="l" defTabSz="449263" rtl="0" eaLnBrk="0" fontAlgn="base" hangingPunct="0">
        <a:spcBef>
          <a:spcPts val="550"/>
        </a:spcBef>
        <a:spcAft>
          <a:spcPct val="0"/>
        </a:spcAft>
        <a:buClr>
          <a:srgbClr val="000000"/>
        </a:buClr>
        <a:buSzPct val="100000"/>
        <a:buFont typeface="Times New Roman" pitchFamily="18" charset="0"/>
        <a:defRPr sz="22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6.avi"/><Relationship Id="rId1" Type="http://schemas.microsoft.com/office/2007/relationships/media" Target="../media/media6.avi"/><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7.avi"/><Relationship Id="rId1" Type="http://schemas.microsoft.com/office/2007/relationships/media" Target="../media/media7.avi"/><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5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2.gif"/><Relationship Id="rId1" Type="http://schemas.microsoft.com/office/2007/relationships/media" Target="../media/media2.gi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7" name="TextShape 1"/>
          <p:cNvSpPr txBox="1"/>
          <p:nvPr/>
        </p:nvSpPr>
        <p:spPr>
          <a:xfrm>
            <a:off x="651600" y="931860"/>
            <a:ext cx="8767800" cy="2885760"/>
          </a:xfrm>
          <a:prstGeom prst="rect">
            <a:avLst/>
          </a:prstGeom>
          <a:noFill/>
          <a:ln>
            <a:noFill/>
          </a:ln>
        </p:spPr>
        <p:txBody>
          <a:bodyPr lIns="0" tIns="0" rIns="0" bIns="0" anchor="ctr"/>
          <a:lstStyle/>
          <a:p>
            <a:pPr algn="ctr">
              <a:lnSpc>
                <a:spcPct val="100000"/>
              </a:lnSpc>
            </a:pPr>
            <a:r>
              <a:rPr lang="en-GB" sz="3200" b="1" strike="noStrike" spc="-1" dirty="0">
                <a:solidFill>
                  <a:srgbClr val="0070C0"/>
                </a:solidFill>
                <a:uFill>
                  <a:solidFill>
                    <a:srgbClr val="FFFFFF"/>
                  </a:solidFill>
                </a:uFill>
                <a:latin typeface="Arial"/>
              </a:rPr>
              <a:t>
</a:t>
            </a:r>
          </a:p>
          <a:p>
            <a:pPr algn="ctr">
              <a:lnSpc>
                <a:spcPct val="100000"/>
              </a:lnSpc>
            </a:pPr>
            <a:endParaRPr lang="en-US" sz="2400" spc="-1" dirty="0">
              <a:solidFill>
                <a:srgbClr val="0070C0"/>
              </a:solidFill>
              <a:uFill>
                <a:solidFill>
                  <a:srgbClr val="FFFFFF"/>
                </a:solidFill>
              </a:uFill>
            </a:endParaRPr>
          </a:p>
          <a:p>
            <a:pPr algn="ctr">
              <a:lnSpc>
                <a:spcPct val="100000"/>
              </a:lnSpc>
            </a:pPr>
            <a:endParaRPr lang="en-US" sz="2400" spc="-1" dirty="0">
              <a:solidFill>
                <a:srgbClr val="0070C0"/>
              </a:solidFill>
              <a:uFill>
                <a:solidFill>
                  <a:srgbClr val="FFFFFF"/>
                </a:solidFill>
              </a:uFill>
            </a:endParaRPr>
          </a:p>
          <a:p>
            <a:pPr algn="ctr">
              <a:lnSpc>
                <a:spcPct val="100000"/>
              </a:lnSpc>
            </a:pPr>
            <a:r>
              <a:rPr lang="en-US" sz="2400" spc="-1" dirty="0">
                <a:solidFill>
                  <a:srgbClr val="0070C0"/>
                </a:solidFill>
                <a:uFill>
                  <a:solidFill>
                    <a:srgbClr val="FFFFFF"/>
                  </a:solidFill>
                </a:uFill>
              </a:rPr>
              <a:t>PROOF-OF-PRINCIPLE OF THE CONTROL ROD EMERGENCY INSERTION IN THE MYRRHA NUCLEAR FACILITY FROM A COMBINED NUMERICAL-EXPERIMENTAL CAMPAIGN</a:t>
            </a:r>
            <a:r>
              <a:rPr lang="en-GB" sz="2400" strike="noStrike" spc="-1" dirty="0">
                <a:solidFill>
                  <a:srgbClr val="0070C0"/>
                </a:solidFill>
                <a:uFill>
                  <a:solidFill>
                    <a:srgbClr val="FFFFFF"/>
                  </a:solidFill>
                </a:uFill>
                <a:latin typeface="Arial"/>
              </a:rPr>
              <a:t>  </a:t>
            </a:r>
            <a:r>
              <a:rPr lang="en-GB" sz="3200" b="0" strike="noStrike" spc="-1" dirty="0">
                <a:solidFill>
                  <a:srgbClr val="0070C0"/>
                </a:solidFill>
                <a:uFill>
                  <a:solidFill>
                    <a:srgbClr val="FFFFFF"/>
                  </a:solidFill>
                </a:uFill>
                <a:latin typeface="Arial"/>
              </a:rPr>
              <a:t>
</a:t>
            </a:r>
          </a:p>
          <a:p>
            <a:pPr algn="ctr">
              <a:lnSpc>
                <a:spcPct val="100000"/>
              </a:lnSpc>
            </a:pPr>
            <a:r>
              <a:rPr lang="en-GB" sz="3200" b="0" strike="noStrike" spc="-1" dirty="0">
                <a:solidFill>
                  <a:srgbClr val="0070C0"/>
                </a:solidFill>
                <a:uFill>
                  <a:solidFill>
                    <a:srgbClr val="FFFFFF"/>
                  </a:solidFill>
                </a:uFill>
                <a:latin typeface="Arial"/>
              </a:rPr>
              <a:t>
</a:t>
            </a:r>
            <a:r>
              <a:rPr lang="en-GB" sz="2000" b="1" strike="noStrike" spc="-1" baseline="30000" dirty="0">
                <a:solidFill>
                  <a:srgbClr val="0070C0"/>
                </a:solidFill>
                <a:uFill>
                  <a:solidFill>
                    <a:srgbClr val="FFFFFF"/>
                  </a:solidFill>
                </a:uFill>
                <a:latin typeface="Arial"/>
              </a:rPr>
              <a:t> </a:t>
            </a:r>
            <a:r>
              <a:rPr lang="en-GB" sz="2000" strike="noStrike" spc="-1" dirty="0">
                <a:solidFill>
                  <a:srgbClr val="0070C0"/>
                </a:solidFill>
                <a:uFill>
                  <a:solidFill>
                    <a:srgbClr val="FFFFFF"/>
                  </a:solidFill>
                </a:uFill>
                <a:latin typeface="Arial"/>
              </a:rPr>
              <a:t>M. Profir</a:t>
            </a:r>
            <a:r>
              <a:rPr lang="en-GB" sz="2000" strike="noStrike" spc="-1" baseline="30000" dirty="0">
                <a:solidFill>
                  <a:srgbClr val="0070C0"/>
                </a:solidFill>
                <a:uFill>
                  <a:solidFill>
                    <a:srgbClr val="FFFFFF"/>
                  </a:solidFill>
                </a:uFill>
                <a:latin typeface="Arial"/>
              </a:rPr>
              <a:t>1</a:t>
            </a:r>
            <a:r>
              <a:rPr lang="en-GB" sz="2000" strike="noStrike" spc="-1" dirty="0">
                <a:solidFill>
                  <a:srgbClr val="0070C0"/>
                </a:solidFill>
                <a:uFill>
                  <a:solidFill>
                    <a:srgbClr val="FFFFFF"/>
                  </a:solidFill>
                </a:uFill>
                <a:latin typeface="Arial"/>
              </a:rPr>
              <a:t>, V. Moreau</a:t>
            </a:r>
            <a:r>
              <a:rPr lang="en-GB" sz="2000" strike="noStrike" spc="-1" baseline="30000" dirty="0">
                <a:solidFill>
                  <a:srgbClr val="0070C0"/>
                </a:solidFill>
                <a:uFill>
                  <a:solidFill>
                    <a:srgbClr val="FFFFFF"/>
                  </a:solidFill>
                </a:uFill>
                <a:latin typeface="Arial"/>
              </a:rPr>
              <a:t>1</a:t>
            </a:r>
            <a:r>
              <a:rPr lang="en-GB" sz="2000" strike="noStrike" spc="-1" dirty="0">
                <a:solidFill>
                  <a:srgbClr val="0070C0"/>
                </a:solidFill>
                <a:uFill>
                  <a:solidFill>
                    <a:srgbClr val="FFFFFF"/>
                  </a:solidFill>
                </a:uFill>
                <a:latin typeface="Arial"/>
              </a:rPr>
              <a:t> and </a:t>
            </a:r>
            <a:r>
              <a:rPr lang="en-GB" sz="2000" u="sng" strike="noStrike" spc="-1" dirty="0">
                <a:solidFill>
                  <a:srgbClr val="0070C0"/>
                </a:solidFill>
                <a:uFill>
                  <a:solidFill>
                    <a:srgbClr val="FFFFFF"/>
                  </a:solidFill>
                </a:uFill>
                <a:latin typeface="Arial"/>
              </a:rPr>
              <a:t>G. Kennedy</a:t>
            </a:r>
            <a:r>
              <a:rPr lang="en-GB" sz="2000" u="sng" strike="noStrike" spc="-1" baseline="30000" dirty="0">
                <a:solidFill>
                  <a:srgbClr val="0070C0"/>
                </a:solidFill>
                <a:uFill>
                  <a:solidFill>
                    <a:srgbClr val="FFFFFF"/>
                  </a:solidFill>
                </a:uFill>
                <a:latin typeface="Arial"/>
              </a:rPr>
              <a:t>2</a:t>
            </a:r>
            <a:r>
              <a:rPr lang="en-GB" sz="2000" b="0" strike="noStrike" spc="-1" dirty="0">
                <a:solidFill>
                  <a:srgbClr val="0070C0"/>
                </a:solidFill>
                <a:uFill>
                  <a:solidFill>
                    <a:srgbClr val="FFFFFF"/>
                  </a:solidFill>
                </a:uFill>
                <a:latin typeface="Arial"/>
              </a:rPr>
              <a:t>
</a:t>
            </a:r>
            <a:r>
              <a:rPr lang="en-GB" sz="2000" b="0" strike="noStrike" spc="-1" baseline="30000" dirty="0">
                <a:solidFill>
                  <a:srgbClr val="0070C0"/>
                </a:solidFill>
                <a:uFill>
                  <a:solidFill>
                    <a:srgbClr val="FFFFFF"/>
                  </a:solidFill>
                </a:uFill>
                <a:latin typeface="Arial"/>
              </a:rPr>
              <a:t>1</a:t>
            </a:r>
            <a:r>
              <a:rPr lang="en-GB" sz="2000" b="0" strike="noStrike" spc="-1" dirty="0">
                <a:solidFill>
                  <a:srgbClr val="0070C0"/>
                </a:solidFill>
                <a:uFill>
                  <a:solidFill>
                    <a:srgbClr val="FFFFFF"/>
                  </a:solidFill>
                </a:uFill>
                <a:latin typeface="Arial"/>
              </a:rPr>
              <a:t>CRS4, Sardinia, Italy 
</a:t>
            </a:r>
            <a:r>
              <a:rPr lang="en-GB" sz="2000" b="0" strike="noStrike" spc="-1" baseline="30000" dirty="0">
                <a:solidFill>
                  <a:srgbClr val="0070C0"/>
                </a:solidFill>
                <a:uFill>
                  <a:solidFill>
                    <a:srgbClr val="FFFFFF"/>
                  </a:solidFill>
                </a:uFill>
                <a:latin typeface="Arial"/>
              </a:rPr>
              <a:t>2</a:t>
            </a:r>
            <a:r>
              <a:rPr lang="en-GB" sz="2000" b="0" strike="noStrike" spc="-1" dirty="0">
                <a:solidFill>
                  <a:srgbClr val="0070C0"/>
                </a:solidFill>
                <a:uFill>
                  <a:solidFill>
                    <a:srgbClr val="FFFFFF"/>
                  </a:solidFill>
                </a:uFill>
                <a:latin typeface="Arial"/>
              </a:rPr>
              <a:t>SCK•CEN, </a:t>
            </a:r>
            <a:r>
              <a:rPr lang="en-GB" sz="2000" b="0" strike="noStrike" spc="-1" dirty="0" err="1">
                <a:solidFill>
                  <a:srgbClr val="0070C0"/>
                </a:solidFill>
                <a:uFill>
                  <a:solidFill>
                    <a:srgbClr val="FFFFFF"/>
                  </a:solidFill>
                </a:uFill>
                <a:latin typeface="Arial"/>
              </a:rPr>
              <a:t>Mol</a:t>
            </a:r>
            <a:r>
              <a:rPr lang="en-GB" sz="2000" b="0" strike="noStrike" spc="-1" dirty="0">
                <a:solidFill>
                  <a:srgbClr val="0070C0"/>
                </a:solidFill>
                <a:uFill>
                  <a:solidFill>
                    <a:srgbClr val="FFFFFF"/>
                  </a:solidFill>
                </a:uFill>
                <a:latin typeface="Arial"/>
              </a:rPr>
              <a:t>, Belgium
</a:t>
            </a:r>
            <a:endParaRPr lang="en-GB" sz="2000" spc="-1" dirty="0">
              <a:solidFill>
                <a:srgbClr val="0070C0"/>
              </a:solidFill>
              <a:uFill>
                <a:solidFill>
                  <a:srgbClr val="FFFFFF"/>
                </a:solidFill>
              </a:uFill>
              <a:latin typeface="Arial"/>
            </a:endParaRPr>
          </a:p>
          <a:p>
            <a:pPr algn="ctr">
              <a:lnSpc>
                <a:spcPct val="100000"/>
              </a:lnSpc>
            </a:pPr>
            <a:r>
              <a:rPr lang="en-GB" sz="2000" b="0" strike="noStrike" spc="-1" dirty="0">
                <a:solidFill>
                  <a:srgbClr val="0070C0"/>
                </a:solidFill>
                <a:uFill>
                  <a:solidFill>
                    <a:srgbClr val="FFFFFF"/>
                  </a:solidFill>
                </a:uFill>
                <a:latin typeface="Arial"/>
              </a:rPr>
              <a:t>Nuclear 2017
May 24-26, 2017 – Pitesti (Romania)
</a:t>
            </a:r>
            <a:endParaRPr lang="en-GB" sz="2400" b="0" strike="noStrike" spc="-1" dirty="0">
              <a:solidFill>
                <a:srgbClr val="0070C0"/>
              </a:solidFill>
              <a:uFill>
                <a:solidFill>
                  <a:srgbClr val="FFFFFF"/>
                </a:solidFill>
              </a:uFill>
              <a:latin typeface="Arial"/>
            </a:endParaRPr>
          </a:p>
        </p:txBody>
      </p:sp>
      <p:sp>
        <p:nvSpPr>
          <p:cNvPr id="288" name="CustomShape 2"/>
          <p:cNvSpPr/>
          <p:nvPr/>
        </p:nvSpPr>
        <p:spPr>
          <a:xfrm>
            <a:off x="506520" y="1341360"/>
            <a:ext cx="8894520" cy="4952520"/>
          </a:xfrm>
          <a:prstGeom prst="rect">
            <a:avLst/>
          </a:prstGeom>
          <a:noFill/>
          <a:ln>
            <a:noFill/>
          </a:ln>
        </p:spPr>
        <p:style>
          <a:lnRef idx="0">
            <a:scrgbClr r="0" g="0" b="0"/>
          </a:lnRef>
          <a:fillRef idx="0">
            <a:scrgbClr r="0" g="0" b="0"/>
          </a:fillRef>
          <a:effectRef idx="0">
            <a:scrgbClr r="0" g="0" b="0"/>
          </a:effectRef>
          <a:fontRef idx="minor"/>
        </p:style>
      </p:sp>
      <p:sp>
        <p:nvSpPr>
          <p:cNvPr id="289" name="CustomShape 3"/>
          <p:cNvSpPr/>
          <p:nvPr/>
        </p:nvSpPr>
        <p:spPr>
          <a:xfrm>
            <a:off x="3951360" y="4500720"/>
            <a:ext cx="2168280" cy="4600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CustomShape 1"/>
          <p:cNvSpPr/>
          <p:nvPr/>
        </p:nvSpPr>
        <p:spPr>
          <a:xfrm>
            <a:off x="120716" y="620688"/>
            <a:ext cx="9576334" cy="6372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r>
              <a:rPr lang="en-US" sz="2800" b="0" strike="noStrike" spc="-1" dirty="0">
                <a:solidFill>
                  <a:srgbClr val="00B0F0"/>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a:p>
            <a:pPr algn="ctr"/>
            <a:r>
              <a:rPr lang="en-US" sz="2800" b="0" strike="noStrike" spc="-1" dirty="0">
                <a:solidFill>
                  <a:srgbClr val="00B0F0"/>
                </a:solidFill>
                <a:uFill>
                  <a:solidFill>
                    <a:srgbClr val="FFFFFF"/>
                  </a:solidFill>
                </a:uFill>
                <a:latin typeface="Arial"/>
                <a:ea typeface="DejaVu Sans"/>
              </a:rPr>
              <a:t>Overset Mesh methodology in STAR-CCM+</a:t>
            </a:r>
            <a:endParaRPr lang="en-US" sz="1800" b="0" strike="noStrike" spc="-1" dirty="0">
              <a:solidFill>
                <a:srgbClr val="000000"/>
              </a:solidFill>
              <a:uFill>
                <a:solidFill>
                  <a:srgbClr val="FFFFFF"/>
                </a:solidFill>
              </a:uFill>
              <a:latin typeface="Arial"/>
            </a:endParaRPr>
          </a:p>
          <a:p>
            <a:r>
              <a:rPr lang="en-US" sz="2800" b="0" strike="noStrike" spc="-1" dirty="0">
                <a:solidFill>
                  <a:srgbClr val="00B0F0"/>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p:txBody>
      </p:sp>
      <p:sp>
        <p:nvSpPr>
          <p:cNvPr id="306" name="CustomShape 3"/>
          <p:cNvSpPr/>
          <p:nvPr/>
        </p:nvSpPr>
        <p:spPr>
          <a:xfrm>
            <a:off x="8214120" y="6447600"/>
            <a:ext cx="107352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42269651-BB89-45BF-9356-F90237AD6B33}" type="slidenum">
              <a:rPr lang="en-US" sz="1200" b="0" strike="noStrike" spc="-1">
                <a:solidFill>
                  <a:srgbClr val="8B8B8B"/>
                </a:solidFill>
                <a:uFill>
                  <a:solidFill>
                    <a:srgbClr val="FFFFFF"/>
                  </a:solidFill>
                </a:uFill>
                <a:latin typeface="Arial"/>
                <a:ea typeface="DejaVu Sans"/>
              </a:rPr>
              <a:t>10</a:t>
            </a:fld>
            <a:endParaRPr lang="en-US" sz="1800" b="0" strike="noStrike" spc="-1">
              <a:solidFill>
                <a:srgbClr val="000000"/>
              </a:solidFill>
              <a:uFill>
                <a:solidFill>
                  <a:srgbClr val="FFFFFF"/>
                </a:solidFill>
              </a:uFill>
              <a:latin typeface="Arial"/>
            </a:endParaRPr>
          </a:p>
        </p:txBody>
      </p:sp>
      <p:sp>
        <p:nvSpPr>
          <p:cNvPr id="310" name="CustomShape 5"/>
          <p:cNvSpPr/>
          <p:nvPr/>
        </p:nvSpPr>
        <p:spPr>
          <a:xfrm>
            <a:off x="7113960" y="3403080"/>
            <a:ext cx="2663640" cy="1186560"/>
          </a:xfrm>
          <a:prstGeom prst="rect">
            <a:avLst/>
          </a:prstGeom>
          <a:noFill/>
          <a:ln>
            <a:noFill/>
          </a:ln>
        </p:spPr>
        <p:style>
          <a:lnRef idx="0">
            <a:scrgbClr r="0" g="0" b="0"/>
          </a:lnRef>
          <a:fillRef idx="0">
            <a:scrgbClr r="0" g="0" b="0"/>
          </a:fillRef>
          <a:effectRef idx="0">
            <a:scrgbClr r="0" g="0" b="0"/>
          </a:effectRef>
          <a:fontRef idx="minor"/>
        </p:style>
      </p:sp>
      <p:sp>
        <p:nvSpPr>
          <p:cNvPr id="311" name="CustomShape 6"/>
          <p:cNvSpPr/>
          <p:nvPr/>
        </p:nvSpPr>
        <p:spPr>
          <a:xfrm>
            <a:off x="6949440" y="5494680"/>
            <a:ext cx="2468520" cy="1113840"/>
          </a:xfrm>
          <a:prstGeom prst="rect">
            <a:avLst/>
          </a:prstGeom>
          <a:noFill/>
          <a:ln>
            <a:noFill/>
          </a:ln>
        </p:spPr>
        <p:style>
          <a:lnRef idx="0">
            <a:scrgbClr r="0" g="0" b="0"/>
          </a:lnRef>
          <a:fillRef idx="0">
            <a:scrgbClr r="0" g="0" b="0"/>
          </a:fillRef>
          <a:effectRef idx="0">
            <a:scrgbClr r="0" g="0" b="0"/>
          </a:effectRef>
          <a:fontRef idx="minor"/>
        </p:style>
      </p:sp>
      <p:pic>
        <p:nvPicPr>
          <p:cNvPr id="312" name="Picture 2"/>
          <p:cNvPicPr/>
          <p:nvPr/>
        </p:nvPicPr>
        <p:blipFill>
          <a:blip r:embed="rId2"/>
          <a:srcRect l="40042" t="-1416" r="8011" b="-848"/>
          <a:stretch/>
        </p:blipFill>
        <p:spPr>
          <a:xfrm>
            <a:off x="2073474" y="1394539"/>
            <a:ext cx="1944216" cy="2780859"/>
          </a:xfrm>
          <a:prstGeom prst="rect">
            <a:avLst/>
          </a:prstGeom>
          <a:ln>
            <a:noFill/>
          </a:ln>
        </p:spPr>
      </p:pic>
      <p:sp>
        <p:nvSpPr>
          <p:cNvPr id="2" name="Rettangolo 1"/>
          <p:cNvSpPr/>
          <p:nvPr/>
        </p:nvSpPr>
        <p:spPr>
          <a:xfrm>
            <a:off x="345282" y="4200831"/>
            <a:ext cx="9432318" cy="2246769"/>
          </a:xfrm>
          <a:prstGeom prst="rect">
            <a:avLst/>
          </a:prstGeom>
        </p:spPr>
        <p:txBody>
          <a:bodyPr wrap="square">
            <a:spAutoFit/>
          </a:bodyPr>
          <a:lstStyle/>
          <a:p>
            <a:pPr marL="286470" lvl="1" indent="-285750">
              <a:buClr>
                <a:srgbClr val="000000"/>
              </a:buClr>
              <a:buFont typeface="Arial" panose="020B0604020202020204" pitchFamily="34" charset="0"/>
              <a:buChar char="•"/>
            </a:pPr>
            <a:r>
              <a:rPr lang="en-US" sz="2000" b="1" spc="-1" dirty="0">
                <a:solidFill>
                  <a:srgbClr val="000000"/>
                </a:solidFill>
                <a:uFill>
                  <a:solidFill>
                    <a:srgbClr val="FFFFFF"/>
                  </a:solidFill>
                </a:uFill>
              </a:rPr>
              <a:t>Overset Mesh Zero Gap Interface-</a:t>
            </a:r>
            <a:r>
              <a:rPr lang="en-US" sz="2000" dirty="0"/>
              <a:t>allows contact at seal interface</a:t>
            </a:r>
          </a:p>
          <a:p>
            <a:pPr marL="286470" indent="-285750">
              <a:buClr>
                <a:srgbClr val="000000"/>
              </a:buClr>
              <a:buFont typeface="Arial" panose="020B0604020202020204" pitchFamily="34" charset="0"/>
              <a:buChar char="•"/>
            </a:pPr>
            <a:endParaRPr lang="en-US" sz="2000" dirty="0"/>
          </a:p>
          <a:p>
            <a:pPr marL="286470" indent="-285750">
              <a:buClr>
                <a:srgbClr val="000000"/>
              </a:buClr>
              <a:buFont typeface="Arial" panose="020B0604020202020204" pitchFamily="34" charset="0"/>
              <a:buChar char="•"/>
            </a:pPr>
            <a:r>
              <a:rPr lang="en-US" sz="2000" dirty="0"/>
              <a:t>To stop the bundle at full insertion a damper is used to impose a smooth deceleration. The </a:t>
            </a:r>
            <a:r>
              <a:rPr lang="en-US" sz="2000" spc="-1" dirty="0">
                <a:solidFill>
                  <a:srgbClr val="000000"/>
                </a:solidFill>
                <a:uFill>
                  <a:solidFill>
                    <a:srgbClr val="FFFFFF"/>
                  </a:solidFill>
                </a:uFill>
              </a:rPr>
              <a:t>CFD must capture  the hydraulic damper effect.</a:t>
            </a:r>
            <a:endParaRPr lang="en-US" sz="2000" b="1" spc="-1" dirty="0">
              <a:solidFill>
                <a:srgbClr val="000000"/>
              </a:solidFill>
              <a:uFill>
                <a:solidFill>
                  <a:srgbClr val="FFFFFF"/>
                </a:solidFill>
              </a:uFill>
            </a:endParaRPr>
          </a:p>
          <a:p>
            <a:pPr marL="286470" lvl="1" indent="-285750">
              <a:buClr>
                <a:srgbClr val="000000"/>
              </a:buClr>
              <a:buFont typeface="Arial" panose="020B0604020202020204" pitchFamily="34" charset="0"/>
              <a:buChar char="•"/>
            </a:pPr>
            <a:endParaRPr lang="en-US" sz="2000" b="1" spc="-1" dirty="0">
              <a:solidFill>
                <a:srgbClr val="000000"/>
              </a:solidFill>
              <a:uFill>
                <a:solidFill>
                  <a:srgbClr val="FFFFFF"/>
                </a:solidFill>
              </a:uFill>
            </a:endParaRPr>
          </a:p>
          <a:p>
            <a:pPr marL="286470" indent="-285750">
              <a:buClr>
                <a:srgbClr val="000000"/>
              </a:buClr>
              <a:buFont typeface="Arial" panose="020B0604020202020204" pitchFamily="34" charset="0"/>
              <a:buChar char="•"/>
            </a:pPr>
            <a:r>
              <a:rPr lang="en-US" sz="2000" dirty="0"/>
              <a:t>Increased viscosity at </a:t>
            </a:r>
            <a:r>
              <a:rPr lang="en-US" sz="2000" dirty="0">
                <a:solidFill>
                  <a:schemeClr val="dk1"/>
                </a:solidFill>
              </a:rPr>
              <a:t>the top damper-numerical seal;  a graphite ring is foreseen to keep the CR assembly stable.</a:t>
            </a:r>
            <a:endParaRPr lang="en-US" sz="2000" spc="-1" dirty="0">
              <a:solidFill>
                <a:srgbClr val="000000"/>
              </a:solidFill>
              <a:uFill>
                <a:solidFill>
                  <a:srgbClr val="FFFFFF"/>
                </a:solidFill>
              </a:u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883" y="1449033"/>
            <a:ext cx="2852655" cy="2726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424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ustomShape 1"/>
          <p:cNvSpPr/>
          <p:nvPr/>
        </p:nvSpPr>
        <p:spPr>
          <a:xfrm>
            <a:off x="561240" y="404640"/>
            <a:ext cx="8913240" cy="6372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800" b="0" strike="noStrike" spc="-1" dirty="0">
                <a:solidFill>
                  <a:srgbClr val="00B0F0"/>
                </a:solidFill>
                <a:uFill>
                  <a:solidFill>
                    <a:srgbClr val="FFFFFF"/>
                  </a:solidFill>
                </a:uFill>
                <a:latin typeface="Arial"/>
                <a:ea typeface="DejaVu Sans"/>
              </a:rPr>
              <a:t>Two-way coupling motion from force balance</a:t>
            </a:r>
            <a:endParaRPr lang="en-US" sz="1800" b="0" strike="noStrike" spc="-1" dirty="0">
              <a:solidFill>
                <a:srgbClr val="000000"/>
              </a:solidFill>
              <a:uFill>
                <a:solidFill>
                  <a:srgbClr val="FFFFFF"/>
                </a:solidFill>
              </a:uFill>
              <a:latin typeface="Arial"/>
            </a:endParaRPr>
          </a:p>
        </p:txBody>
      </p:sp>
      <p:sp>
        <p:nvSpPr>
          <p:cNvPr id="359" name="CustomShape 3"/>
          <p:cNvSpPr/>
          <p:nvPr/>
        </p:nvSpPr>
        <p:spPr>
          <a:xfrm>
            <a:off x="8214120" y="6447600"/>
            <a:ext cx="107352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E5526987-05D9-4784-8CDD-CAEFCDCFEB66}" type="slidenum">
              <a:rPr lang="en-US" sz="1200" b="0" strike="noStrike" spc="-1">
                <a:solidFill>
                  <a:srgbClr val="8B8B8B"/>
                </a:solidFill>
                <a:uFill>
                  <a:solidFill>
                    <a:srgbClr val="FFFFFF"/>
                  </a:solidFill>
                </a:uFill>
                <a:latin typeface="Arial"/>
                <a:ea typeface="DejaVu Sans"/>
              </a:rPr>
              <a:t>11</a:t>
            </a:fld>
            <a:endParaRPr lang="en-US" sz="1800" b="0" strike="noStrike" spc="-1">
              <a:solidFill>
                <a:srgbClr val="000000"/>
              </a:solidFill>
              <a:uFill>
                <a:solidFill>
                  <a:srgbClr val="FFFFFF"/>
                </a:solidFill>
              </a:uFill>
              <a:latin typeface="Arial"/>
            </a:endParaRPr>
          </a:p>
        </p:txBody>
      </p:sp>
      <p:sp>
        <p:nvSpPr>
          <p:cNvPr id="360" name="CustomShape 4"/>
          <p:cNvSpPr/>
          <p:nvPr/>
        </p:nvSpPr>
        <p:spPr>
          <a:xfrm>
            <a:off x="2433600" y="1628640"/>
            <a:ext cx="6120360" cy="86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algn="ctr">
              <a:lnSpc>
                <a:spcPct val="100000"/>
              </a:lnSpc>
            </a:pPr>
            <a:endParaRPr lang="en-US" sz="1800" b="0" strike="noStrike" spc="-1">
              <a:solidFill>
                <a:srgbClr val="000000"/>
              </a:solidFill>
              <a:uFill>
                <a:solidFill>
                  <a:srgbClr val="FFFFFF"/>
                </a:solidFill>
              </a:uFill>
              <a:latin typeface="Arial"/>
            </a:endParaRPr>
          </a:p>
          <a:p>
            <a:pPr marL="457200" algn="ctr">
              <a:lnSpc>
                <a:spcPct val="100000"/>
              </a:lnSpc>
            </a:pPr>
            <a:endParaRPr lang="en-US" sz="1800" b="0" strike="noStrike" spc="-1">
              <a:solidFill>
                <a:srgbClr val="000000"/>
              </a:solidFill>
              <a:uFill>
                <a:solidFill>
                  <a:srgbClr val="FFFFFF"/>
                </a:solidFill>
              </a:uFill>
              <a:latin typeface="Arial"/>
            </a:endParaRPr>
          </a:p>
          <a:p>
            <a:pPr marL="457200" algn="ctr">
              <a:lnSpc>
                <a:spcPct val="100000"/>
              </a:lnSpc>
            </a:pPr>
            <a:endParaRPr lang="en-US" sz="1800" b="0" strike="noStrike" spc="-1">
              <a:solidFill>
                <a:srgbClr val="000000"/>
              </a:solidFill>
              <a:uFill>
                <a:solidFill>
                  <a:srgbClr val="FFFFFF"/>
                </a:solidFill>
              </a:uFill>
              <a:latin typeface="Arial"/>
            </a:endParaRPr>
          </a:p>
          <a:p>
            <a:pPr marL="457200" algn="ctr">
              <a:lnSpc>
                <a:spcPct val="100000"/>
              </a:lnSpc>
            </a:pPr>
            <a:endParaRPr lang="en-US" sz="1800" b="0" strike="noStrike" spc="-1">
              <a:solidFill>
                <a:srgbClr val="000000"/>
              </a:solidFill>
              <a:uFill>
                <a:solidFill>
                  <a:srgbClr val="FFFFFF"/>
                </a:solidFill>
              </a:uFill>
              <a:latin typeface="Arial"/>
            </a:endParaRPr>
          </a:p>
        </p:txBody>
      </p:sp>
      <p:sp>
        <p:nvSpPr>
          <p:cNvPr id="361" name="CustomShape 5"/>
          <p:cNvSpPr/>
          <p:nvPr/>
        </p:nvSpPr>
        <p:spPr>
          <a:xfrm>
            <a:off x="993354" y="2352904"/>
            <a:ext cx="7220766" cy="13684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en-US" sz="2000" b="0" strike="noStrike" spc="-1" dirty="0">
              <a:solidFill>
                <a:srgbClr val="000000"/>
              </a:solidFill>
              <a:uFill>
                <a:solidFill>
                  <a:srgbClr val="FFFFFF"/>
                </a:solidFill>
              </a:uFill>
              <a:latin typeface="Arial"/>
            </a:endParaRPr>
          </a:p>
          <a:p>
            <a:pPr marL="285750" indent="-285750" algn="ctr">
              <a:lnSpc>
                <a:spcPct val="100000"/>
              </a:lnSpc>
              <a:buFont typeface="Arial" panose="020B0604020202020204" pitchFamily="34" charset="0"/>
              <a:buChar char="•"/>
            </a:pPr>
            <a:r>
              <a:rPr lang="en-US" sz="2000" b="0" strike="noStrike" spc="-1" dirty="0">
                <a:solidFill>
                  <a:srgbClr val="000000"/>
                </a:solidFill>
                <a:uFill>
                  <a:solidFill>
                    <a:srgbClr val="FFFFFF"/>
                  </a:solidFill>
                </a:uFill>
                <a:latin typeface="Arial"/>
                <a:ea typeface="DejaVu Sans"/>
              </a:rPr>
              <a:t>F</a:t>
            </a:r>
            <a:r>
              <a:rPr lang="en-US" sz="2000" b="0" strike="noStrike" spc="-1" baseline="-25000" dirty="0">
                <a:solidFill>
                  <a:srgbClr val="000000"/>
                </a:solidFill>
                <a:uFill>
                  <a:solidFill>
                    <a:srgbClr val="FFFFFF"/>
                  </a:solidFill>
                </a:uFill>
                <a:latin typeface="Arial"/>
                <a:ea typeface="DejaVu Sans"/>
              </a:rPr>
              <a:t>R </a:t>
            </a:r>
            <a:r>
              <a:rPr lang="en-US" sz="2000" b="0" strike="noStrike" spc="-1" dirty="0">
                <a:solidFill>
                  <a:srgbClr val="000000"/>
                </a:solidFill>
                <a:uFill>
                  <a:solidFill>
                    <a:srgbClr val="FFFFFF"/>
                  </a:solidFill>
                </a:uFill>
                <a:latin typeface="Arial"/>
                <a:ea typeface="DejaVu Sans"/>
              </a:rPr>
              <a:t>= (Buoyancy + Drag force)</a:t>
            </a:r>
            <a:r>
              <a:rPr lang="en-US" sz="2000" b="0" strike="noStrike" spc="-1" baseline="-38000" dirty="0">
                <a:solidFill>
                  <a:srgbClr val="000000"/>
                </a:solidFill>
                <a:uFill>
                  <a:solidFill>
                    <a:srgbClr val="FFFFFF"/>
                  </a:solidFill>
                </a:uFill>
                <a:latin typeface="Arial"/>
                <a:ea typeface="DejaVu Sans"/>
              </a:rPr>
              <a:t>STAR-CCM+</a:t>
            </a:r>
            <a:r>
              <a:rPr lang="en-US" sz="2000" b="0" strike="noStrike" spc="-1" dirty="0">
                <a:solidFill>
                  <a:srgbClr val="000000"/>
                </a:solidFill>
                <a:uFill>
                  <a:solidFill>
                    <a:srgbClr val="FFFFFF"/>
                  </a:solidFill>
                </a:uFill>
                <a:latin typeface="Arial"/>
                <a:ea typeface="DejaVu Sans"/>
              </a:rPr>
              <a:t> – Gravitational force</a:t>
            </a:r>
          </a:p>
          <a:p>
            <a:pPr algn="ctr">
              <a:lnSpc>
                <a:spcPct val="100000"/>
              </a:lnSpc>
            </a:pPr>
            <a:endParaRPr lang="en-US" sz="2000" spc="-1" dirty="0">
              <a:solidFill>
                <a:srgbClr val="000000"/>
              </a:solidFill>
              <a:uFill>
                <a:solidFill>
                  <a:srgbClr val="FFFFFF"/>
                </a:solidFill>
              </a:uFill>
            </a:endParaRPr>
          </a:p>
          <a:p>
            <a:pPr marL="285750" indent="-285750" algn="ctr">
              <a:lnSpc>
                <a:spcPct val="100000"/>
              </a:lnSpc>
              <a:buFont typeface="Arial" panose="020B0604020202020204" pitchFamily="34" charset="0"/>
              <a:buChar char="•"/>
            </a:pPr>
            <a:r>
              <a:rPr lang="en-US" sz="2000" spc="-1" dirty="0" err="1">
                <a:solidFill>
                  <a:srgbClr val="000000"/>
                </a:solidFill>
                <a:uFill>
                  <a:solidFill>
                    <a:srgbClr val="FFFFFF"/>
                  </a:solidFill>
                </a:uFill>
              </a:rPr>
              <a:t>CR</a:t>
            </a:r>
            <a:r>
              <a:rPr lang="en-US" sz="1400" spc="-1" dirty="0" err="1">
                <a:solidFill>
                  <a:srgbClr val="000000"/>
                </a:solidFill>
                <a:uFill>
                  <a:solidFill>
                    <a:srgbClr val="FFFFFF"/>
                  </a:solidFill>
                </a:uFill>
              </a:rPr>
              <a:t>acceleration</a:t>
            </a:r>
            <a:r>
              <a:rPr lang="en-US" sz="2000" spc="-1" dirty="0">
                <a:solidFill>
                  <a:srgbClr val="000000"/>
                </a:solidFill>
                <a:uFill>
                  <a:solidFill>
                    <a:srgbClr val="FFFFFF"/>
                  </a:solidFill>
                </a:uFill>
              </a:rPr>
              <a:t>=F</a:t>
            </a:r>
            <a:r>
              <a:rPr lang="en-US" sz="2000" spc="-1" baseline="-25000" dirty="0">
                <a:solidFill>
                  <a:srgbClr val="000000"/>
                </a:solidFill>
                <a:uFill>
                  <a:solidFill>
                    <a:srgbClr val="FFFFFF"/>
                  </a:solidFill>
                </a:uFill>
              </a:rPr>
              <a:t>R </a:t>
            </a:r>
            <a:r>
              <a:rPr lang="en-US" sz="2000" spc="-1" dirty="0">
                <a:solidFill>
                  <a:srgbClr val="000000"/>
                </a:solidFill>
                <a:uFill>
                  <a:solidFill>
                    <a:srgbClr val="FFFFFF"/>
                  </a:solidFill>
                </a:uFill>
              </a:rPr>
              <a:t>/</a:t>
            </a:r>
            <a:r>
              <a:rPr lang="en-US" sz="2000" spc="-1" dirty="0" err="1">
                <a:solidFill>
                  <a:srgbClr val="000000"/>
                </a:solidFill>
                <a:uFill>
                  <a:solidFill>
                    <a:srgbClr val="FFFFFF"/>
                  </a:solidFill>
                </a:uFill>
              </a:rPr>
              <a:t>CR</a:t>
            </a:r>
            <a:r>
              <a:rPr lang="en-US" sz="1400" spc="-1" dirty="0" err="1">
                <a:solidFill>
                  <a:srgbClr val="000000"/>
                </a:solidFill>
                <a:uFill>
                  <a:solidFill>
                    <a:srgbClr val="FFFFFF"/>
                  </a:solidFill>
                </a:uFill>
              </a:rPr>
              <a:t>mass</a:t>
            </a:r>
            <a:endParaRPr lang="en-US" sz="1400" b="0" strike="noStrike" spc="-1" dirty="0">
              <a:solidFill>
                <a:srgbClr val="000000"/>
              </a:solidFill>
              <a:uFill>
                <a:solidFill>
                  <a:srgbClr val="FFFFFF"/>
                </a:solidFill>
              </a:uFill>
              <a:latin typeface="Arial"/>
            </a:endParaRPr>
          </a:p>
        </p:txBody>
      </p:sp>
      <p:sp>
        <p:nvSpPr>
          <p:cNvPr id="362" name="CustomShape 6"/>
          <p:cNvSpPr/>
          <p:nvPr/>
        </p:nvSpPr>
        <p:spPr>
          <a:xfrm>
            <a:off x="417240" y="936465"/>
            <a:ext cx="88704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en-US" sz="2000" b="0" strike="noStrike" spc="-1" dirty="0">
              <a:solidFill>
                <a:srgbClr val="000000"/>
              </a:solidFill>
              <a:uFill>
                <a:solidFill>
                  <a:srgbClr val="FFFFFF"/>
                </a:solidFill>
              </a:uFill>
              <a:latin typeface="Arial"/>
              <a:ea typeface="DejaVu Sans"/>
            </a:endParaRPr>
          </a:p>
          <a:p>
            <a:pPr algn="ctr">
              <a:lnSpc>
                <a:spcPct val="100000"/>
              </a:lnSpc>
            </a:pPr>
            <a:r>
              <a:rPr lang="en-US" sz="2000" b="1" strike="noStrike" spc="-1" dirty="0">
                <a:solidFill>
                  <a:srgbClr val="000000"/>
                </a:solidFill>
                <a:uFill>
                  <a:solidFill>
                    <a:srgbClr val="FFFFFF"/>
                  </a:solidFill>
                </a:uFill>
                <a:latin typeface="Arial"/>
                <a:ea typeface="DejaVu Sans"/>
              </a:rPr>
              <a:t>Fully explicit coupling</a:t>
            </a:r>
          </a:p>
          <a:p>
            <a:pPr algn="ctr">
              <a:lnSpc>
                <a:spcPct val="100000"/>
              </a:lnSpc>
            </a:pPr>
            <a:endParaRPr lang="en-US" sz="2000" b="0" strike="noStrike" spc="-1" dirty="0">
              <a:solidFill>
                <a:srgbClr val="000000"/>
              </a:solidFill>
              <a:uFill>
                <a:solidFill>
                  <a:srgbClr val="FFFFFF"/>
                </a:solidFill>
              </a:uFill>
              <a:latin typeface="Arial"/>
              <a:ea typeface="DejaVu Sans"/>
            </a:endParaRPr>
          </a:p>
          <a:p>
            <a:pPr marL="285750" indent="-285750">
              <a:lnSpc>
                <a:spcPct val="100000"/>
              </a:lnSpc>
              <a:buFont typeface="Arial" pitchFamily="34" charset="0"/>
              <a:buChar char="•"/>
            </a:pPr>
            <a:r>
              <a:rPr lang="en-US" sz="2000" b="0" strike="noStrike" spc="-1" dirty="0">
                <a:solidFill>
                  <a:srgbClr val="000000"/>
                </a:solidFill>
                <a:uFill>
                  <a:solidFill>
                    <a:srgbClr val="FFFFFF"/>
                  </a:solidFill>
                </a:uFill>
                <a:latin typeface="Arial"/>
                <a:ea typeface="DejaVu Sans"/>
              </a:rPr>
              <a:t>control rod velocity </a:t>
            </a:r>
            <a:r>
              <a:rPr lang="en-US" sz="2000" spc="-1" dirty="0">
                <a:solidFill>
                  <a:srgbClr val="000000"/>
                </a:solidFill>
                <a:uFill>
                  <a:solidFill>
                    <a:srgbClr val="FFFFFF"/>
                  </a:solidFill>
                </a:uFill>
                <a:latin typeface="Arial"/>
                <a:ea typeface="DejaVu Sans"/>
              </a:rPr>
              <a:t>ca</a:t>
            </a:r>
            <a:r>
              <a:rPr lang="en-US" sz="2000" b="0" strike="noStrike" spc="-1" dirty="0">
                <a:solidFill>
                  <a:srgbClr val="000000"/>
                </a:solidFill>
                <a:uFill>
                  <a:solidFill>
                    <a:srgbClr val="FFFFFF"/>
                  </a:solidFill>
                </a:uFill>
                <a:latin typeface="Arial"/>
                <a:ea typeface="DejaVu Sans"/>
              </a:rPr>
              <a:t>lculated by time integration of acceleration </a:t>
            </a:r>
          </a:p>
          <a:p>
            <a:pPr marL="285750" indent="-285750">
              <a:lnSpc>
                <a:spcPct val="100000"/>
              </a:lnSpc>
              <a:buFont typeface="Arial" pitchFamily="34" charset="0"/>
              <a:buChar char="•"/>
            </a:pPr>
            <a:r>
              <a:rPr lang="en-US" sz="2000" dirty="0"/>
              <a:t>acceleration is obtained from the resultant of the forces acting on the CR </a:t>
            </a:r>
            <a:endParaRPr lang="en-US" sz="2000" b="0" strike="noStrike" spc="-1" dirty="0">
              <a:solidFill>
                <a:srgbClr val="000000"/>
              </a:solidFill>
              <a:uFill>
                <a:solidFill>
                  <a:srgbClr val="FFFFFF"/>
                </a:solidFill>
              </a:uFill>
              <a:latin typeface="Arial"/>
            </a:endParaRPr>
          </a:p>
        </p:txBody>
      </p:sp>
      <p:sp>
        <p:nvSpPr>
          <p:cNvPr id="364" name="CustomShape 7"/>
          <p:cNvSpPr/>
          <p:nvPr/>
        </p:nvSpPr>
        <p:spPr>
          <a:xfrm>
            <a:off x="0" y="3573016"/>
            <a:ext cx="9907588" cy="32389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6470" indent="-285750">
              <a:lnSpc>
                <a:spcPct val="100000"/>
              </a:lnSpc>
              <a:buClr>
                <a:srgbClr val="000000"/>
              </a:buClr>
              <a:buFont typeface="Arial" panose="020B0604020202020204" pitchFamily="34" charset="0"/>
              <a:buChar char="•"/>
            </a:pPr>
            <a:endParaRPr lang="en-US" sz="2000" b="1" dirty="0"/>
          </a:p>
          <a:p>
            <a:pPr marL="286470" indent="-285750">
              <a:lnSpc>
                <a:spcPct val="100000"/>
              </a:lnSpc>
              <a:buClr>
                <a:srgbClr val="000000"/>
              </a:buClr>
              <a:buFont typeface="Arial" panose="020B0604020202020204" pitchFamily="34" charset="0"/>
              <a:buChar char="•"/>
            </a:pPr>
            <a:r>
              <a:rPr lang="en-US" sz="2000" b="1" dirty="0"/>
              <a:t>Pre-test numerical bundle</a:t>
            </a:r>
            <a:endParaRPr lang="en-US" sz="2000" dirty="0"/>
          </a:p>
          <a:p>
            <a:pPr marL="800820" lvl="1" indent="-342900">
              <a:buClr>
                <a:srgbClr val="000000"/>
              </a:buClr>
              <a:buFont typeface="Arial" pitchFamily="34" charset="0"/>
              <a:buChar char="•"/>
            </a:pPr>
            <a:r>
              <a:rPr lang="en-US" sz="2000" dirty="0"/>
              <a:t>underestimates the realistic bundle volume (and therefore buoyancy force)</a:t>
            </a:r>
          </a:p>
          <a:p>
            <a:pPr marL="800820" lvl="1" indent="-342900">
              <a:buClr>
                <a:srgbClr val="000000"/>
              </a:buClr>
              <a:buFont typeface="Arial" pitchFamily="34" charset="0"/>
              <a:buChar char="•"/>
            </a:pPr>
            <a:r>
              <a:rPr lang="en-US" sz="2000" dirty="0"/>
              <a:t>limitation in generating a reliable overset mesh in a rather confined geometry </a:t>
            </a:r>
          </a:p>
          <a:p>
            <a:pPr marL="286470" indent="-285750">
              <a:lnSpc>
                <a:spcPct val="100000"/>
              </a:lnSpc>
              <a:buClr>
                <a:srgbClr val="000000"/>
              </a:buClr>
              <a:buFont typeface="Arial" panose="020B0604020202020204" pitchFamily="34" charset="0"/>
              <a:buChar char="•"/>
            </a:pPr>
            <a:endParaRPr lang="en-US" sz="2000" dirty="0"/>
          </a:p>
          <a:p>
            <a:pPr marL="286470" indent="-285750">
              <a:buClr>
                <a:srgbClr val="000000"/>
              </a:buClr>
              <a:buFont typeface="Arial" panose="020B0604020202020204" pitchFamily="34" charset="0"/>
              <a:buChar char="•"/>
            </a:pPr>
            <a:r>
              <a:rPr lang="en-US" sz="2000" b="1" dirty="0"/>
              <a:t>Post-test numerical bundle</a:t>
            </a:r>
            <a:endParaRPr lang="en-US" sz="2000" dirty="0"/>
          </a:p>
          <a:p>
            <a:pPr marL="743670" lvl="1" indent="-285750">
              <a:buClr>
                <a:srgbClr val="000000"/>
              </a:buClr>
              <a:buFont typeface="Arial" panose="020B0604020202020204" pitchFamily="34" charset="0"/>
              <a:buChar char="•"/>
            </a:pPr>
            <a:r>
              <a:rPr lang="en-US" sz="2000" dirty="0"/>
              <a:t>the most representative and affordable pin bundle geometry, still maintaining a geometry suitable for the dynamic overlapping grids.</a:t>
            </a:r>
          </a:p>
          <a:p>
            <a:pPr marL="286200" indent="-285480">
              <a:lnSpc>
                <a:spcPct val="100000"/>
              </a:lnSpc>
              <a:buClr>
                <a:srgbClr val="000000"/>
              </a:buClr>
              <a:buFont typeface="Arial"/>
              <a:buChar char="•"/>
            </a:pPr>
            <a:endParaRPr lang="en-US" sz="2000" dirty="0"/>
          </a:p>
          <a:p>
            <a:pPr marL="720">
              <a:lnSpc>
                <a:spcPct val="100000"/>
              </a:lnSpc>
              <a:buClr>
                <a:srgbClr val="000000"/>
              </a:buClr>
            </a:pPr>
            <a:r>
              <a:rPr lang="en-US" sz="2000" dirty="0"/>
              <a:t> </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29"/>
          <p:cNvPicPr/>
          <p:nvPr/>
        </p:nvPicPr>
        <p:blipFill rotWithShape="1">
          <a:blip r:embed="rId2"/>
          <a:srcRect l="3987" r="68077"/>
          <a:stretch/>
        </p:blipFill>
        <p:spPr>
          <a:xfrm>
            <a:off x="7883624" y="1334320"/>
            <a:ext cx="814586" cy="5097988"/>
          </a:xfrm>
          <a:prstGeom prst="rect">
            <a:avLst/>
          </a:prstGeom>
          <a:ln>
            <a:noFill/>
          </a:ln>
        </p:spPr>
      </p:pic>
      <p:sp>
        <p:nvSpPr>
          <p:cNvPr id="5" name="Rettangolo 4"/>
          <p:cNvSpPr/>
          <p:nvPr/>
        </p:nvSpPr>
        <p:spPr>
          <a:xfrm>
            <a:off x="345282" y="1334320"/>
            <a:ext cx="7560840" cy="5016758"/>
          </a:xfrm>
          <a:prstGeom prst="rect">
            <a:avLst/>
          </a:prstGeom>
        </p:spPr>
        <p:txBody>
          <a:bodyPr wrap="square">
            <a:spAutoFit/>
          </a:bodyPr>
          <a:lstStyle/>
          <a:p>
            <a:pPr marL="286470" indent="-285750" algn="ctr">
              <a:lnSpc>
                <a:spcPct val="100000"/>
              </a:lnSpc>
              <a:buClr>
                <a:srgbClr val="000000"/>
              </a:buClr>
              <a:buFont typeface="Arial" panose="020B0604020202020204" pitchFamily="34" charset="0"/>
              <a:buChar char="•"/>
            </a:pPr>
            <a:endParaRPr lang="en-US" sz="2000" dirty="0"/>
          </a:p>
          <a:p>
            <a:pPr marL="286470" indent="-285750" algn="ctr">
              <a:lnSpc>
                <a:spcPct val="100000"/>
              </a:lnSpc>
              <a:buClr>
                <a:srgbClr val="000000"/>
              </a:buClr>
              <a:buFont typeface="Arial" panose="020B0604020202020204" pitchFamily="34" charset="0"/>
              <a:buChar char="•"/>
            </a:pPr>
            <a:r>
              <a:rPr lang="en-US" sz="2000" dirty="0"/>
              <a:t>The numerical model doesn’t consider the dry friction at the CR shaft </a:t>
            </a:r>
            <a:r>
              <a:rPr lang="en-US" sz="2000" dirty="0" err="1"/>
              <a:t>feedthrough</a:t>
            </a:r>
            <a:r>
              <a:rPr lang="en-US" sz="2000" dirty="0"/>
              <a:t> on the experimental test section.</a:t>
            </a:r>
          </a:p>
          <a:p>
            <a:pPr marL="286470" indent="-285750" algn="ctr">
              <a:lnSpc>
                <a:spcPct val="100000"/>
              </a:lnSpc>
              <a:buClr>
                <a:srgbClr val="000000"/>
              </a:buClr>
              <a:buFont typeface="Arial" panose="020B0604020202020204" pitchFamily="34" charset="0"/>
              <a:buChar char="•"/>
            </a:pPr>
            <a:endParaRPr lang="en-US" sz="2000" dirty="0"/>
          </a:p>
          <a:p>
            <a:pPr marL="285750" indent="-285750" algn="ctr">
              <a:buFont typeface="Arial" pitchFamily="34" charset="0"/>
              <a:buChar char="•"/>
            </a:pPr>
            <a:r>
              <a:rPr lang="en-US" sz="2000" dirty="0"/>
              <a:t>lack of positive buoyancy force</a:t>
            </a:r>
          </a:p>
          <a:p>
            <a:pPr marL="285750" indent="-285750" algn="ctr">
              <a:buFont typeface="Arial" pitchFamily="34" charset="0"/>
              <a:buChar char="•"/>
            </a:pPr>
            <a:r>
              <a:rPr lang="en-US" sz="2000" dirty="0"/>
              <a:t>absence of the negative friction contribution</a:t>
            </a:r>
          </a:p>
          <a:p>
            <a:pPr marL="285750" indent="-285750" algn="ctr">
              <a:buFont typeface="Arial" pitchFamily="34" charset="0"/>
              <a:buChar char="•"/>
            </a:pPr>
            <a:endParaRPr lang="en-US" sz="2000" dirty="0"/>
          </a:p>
          <a:p>
            <a:pPr marL="742950" lvl="1" indent="-285750" algn="ctr">
              <a:buFont typeface="Arial" pitchFamily="34" charset="0"/>
              <a:buChar char="•"/>
            </a:pPr>
            <a:r>
              <a:rPr lang="en-US" sz="2000" dirty="0"/>
              <a:t>CR dynamic displacement with pre-test bundle similar to the experimental results</a:t>
            </a:r>
          </a:p>
          <a:p>
            <a:pPr marL="742950" lvl="1" indent="-285750" algn="ctr">
              <a:buFont typeface="Arial" pitchFamily="34" charset="0"/>
              <a:buChar char="•"/>
            </a:pPr>
            <a:endParaRPr lang="en-US" sz="2000" dirty="0"/>
          </a:p>
          <a:p>
            <a:pPr marL="286470" indent="-285750" algn="ctr">
              <a:lnSpc>
                <a:spcPct val="100000"/>
              </a:lnSpc>
              <a:buClr>
                <a:srgbClr val="000000"/>
              </a:buClr>
              <a:buFont typeface="Arial" panose="020B0604020202020204" pitchFamily="34" charset="0"/>
              <a:buChar char="•"/>
            </a:pPr>
            <a:r>
              <a:rPr lang="en-US" sz="2000" dirty="0"/>
              <a:t>No flow</a:t>
            </a:r>
          </a:p>
          <a:p>
            <a:pPr marL="286470" indent="-285750" algn="ctr">
              <a:lnSpc>
                <a:spcPct val="100000"/>
              </a:lnSpc>
              <a:buClr>
                <a:srgbClr val="000000"/>
              </a:buClr>
              <a:buFont typeface="Arial" panose="020B0604020202020204" pitchFamily="34" charset="0"/>
              <a:buChar char="•"/>
            </a:pPr>
            <a:r>
              <a:rPr lang="en-US" sz="2000" dirty="0"/>
              <a:t>Nominal flow</a:t>
            </a:r>
          </a:p>
          <a:p>
            <a:pPr marL="286470" indent="-285750" algn="ctr">
              <a:lnSpc>
                <a:spcPct val="100000"/>
              </a:lnSpc>
              <a:buClr>
                <a:srgbClr val="000000"/>
              </a:buClr>
              <a:buFont typeface="Arial" panose="020B0604020202020204" pitchFamily="34" charset="0"/>
              <a:buChar char="•"/>
            </a:pPr>
            <a:endParaRPr lang="en-US" sz="2000" dirty="0"/>
          </a:p>
          <a:p>
            <a:pPr marL="742950" lvl="1" indent="-285750" algn="ctr">
              <a:buFont typeface="Arial" pitchFamily="34" charset="0"/>
              <a:buChar char="•"/>
            </a:pPr>
            <a:r>
              <a:rPr lang="en-US" sz="2000" dirty="0"/>
              <a:t>CR insertion time is less at higher flow rates – influence of fluid drag and dynamic pressure.</a:t>
            </a:r>
          </a:p>
          <a:p>
            <a:pPr marL="742950" lvl="1" indent="-285750" algn="ctr">
              <a:buFont typeface="Arial" pitchFamily="34" charset="0"/>
              <a:buChar char="•"/>
            </a:pPr>
            <a:endParaRPr lang="en-US" sz="2000" dirty="0"/>
          </a:p>
        </p:txBody>
      </p:sp>
      <p:sp>
        <p:nvSpPr>
          <p:cNvPr id="8" name="CustomShape 1"/>
          <p:cNvSpPr/>
          <p:nvPr/>
        </p:nvSpPr>
        <p:spPr>
          <a:xfrm>
            <a:off x="921346" y="548681"/>
            <a:ext cx="8766442" cy="50405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800" b="0" strike="noStrike" spc="-1" dirty="0">
                <a:solidFill>
                  <a:srgbClr val="00B0F0"/>
                </a:solidFill>
                <a:uFill>
                  <a:solidFill>
                    <a:srgbClr val="FFFFFF"/>
                  </a:solidFill>
                </a:uFill>
                <a:latin typeface="Arial"/>
                <a:ea typeface="DejaVu Sans"/>
              </a:rPr>
              <a:t>Experimental and CFD results (I)</a:t>
            </a:r>
            <a:endParaRPr lang="en-US" sz="1800" b="0" strike="noStrike" spc="-1" dirty="0">
              <a:solidFill>
                <a:srgbClr val="000000"/>
              </a:solidFill>
              <a:uFill>
                <a:solidFill>
                  <a:srgbClr val="FFFFFF"/>
                </a:solidFill>
              </a:uFill>
              <a:latin typeface="Arial"/>
            </a:endParaRPr>
          </a:p>
        </p:txBody>
      </p:sp>
      <p:sp>
        <p:nvSpPr>
          <p:cNvPr id="6" name="TextBox 7"/>
          <p:cNvSpPr txBox="1"/>
          <p:nvPr/>
        </p:nvSpPr>
        <p:spPr>
          <a:xfrm>
            <a:off x="8528291" y="1300519"/>
            <a:ext cx="1159497" cy="1169551"/>
          </a:xfrm>
          <a:prstGeom prst="rect">
            <a:avLst/>
          </a:prstGeom>
          <a:noFill/>
          <a:ln>
            <a:solidFill>
              <a:schemeClr val="tx1"/>
            </a:solidFill>
          </a:ln>
        </p:spPr>
        <p:txBody>
          <a:bodyPr wrap="square" rtlCol="0">
            <a:spAutoFit/>
          </a:bodyPr>
          <a:lstStyle/>
          <a:p>
            <a:r>
              <a:rPr lang="en-US" sz="1400" dirty="0">
                <a:solidFill>
                  <a:srgbClr val="FF0000"/>
                </a:solidFill>
              </a:rPr>
              <a:t>No dry-friction modelled at shaft feedthrough</a:t>
            </a:r>
          </a:p>
        </p:txBody>
      </p:sp>
      <p:cxnSp>
        <p:nvCxnSpPr>
          <p:cNvPr id="7" name="Straight Arrow Connector 9"/>
          <p:cNvCxnSpPr/>
          <p:nvPr/>
        </p:nvCxnSpPr>
        <p:spPr bwMode="auto">
          <a:xfrm flipH="1" flipV="1">
            <a:off x="8290917" y="1380623"/>
            <a:ext cx="237375" cy="132410"/>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53769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322" y="1124744"/>
            <a:ext cx="8072441"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ustomShape 1"/>
          <p:cNvSpPr/>
          <p:nvPr/>
        </p:nvSpPr>
        <p:spPr>
          <a:xfrm>
            <a:off x="921346" y="548681"/>
            <a:ext cx="8766442" cy="50405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800" b="0" strike="noStrike" spc="-1" dirty="0">
                <a:solidFill>
                  <a:srgbClr val="00B0F0"/>
                </a:solidFill>
                <a:uFill>
                  <a:solidFill>
                    <a:srgbClr val="FFFFFF"/>
                  </a:solidFill>
                </a:uFill>
                <a:latin typeface="Arial"/>
                <a:ea typeface="DejaVu Sans"/>
              </a:rPr>
              <a:t>Experimental and CFD results (I)</a:t>
            </a:r>
            <a:endParaRPr lang="en-US"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35361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CustomShape 2"/>
          <p:cNvSpPr/>
          <p:nvPr/>
        </p:nvSpPr>
        <p:spPr>
          <a:xfrm>
            <a:off x="8214120" y="6447600"/>
            <a:ext cx="107352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8582EBC0-61B2-4270-843E-CCE0EE486A2F}" type="slidenum">
              <a:rPr lang="en-US" sz="1200" b="0" strike="noStrike" spc="-1">
                <a:solidFill>
                  <a:srgbClr val="8B8B8B"/>
                </a:solidFill>
                <a:uFill>
                  <a:solidFill>
                    <a:srgbClr val="FFFFFF"/>
                  </a:solidFill>
                </a:uFill>
                <a:latin typeface="Arial"/>
                <a:ea typeface="DejaVu Sans"/>
              </a:rPr>
              <a:t>14</a:t>
            </a:fld>
            <a:endParaRPr lang="en-US" sz="1800" b="0" strike="noStrike" spc="-1">
              <a:solidFill>
                <a:srgbClr val="000000"/>
              </a:solidFill>
              <a:uFill>
                <a:solidFill>
                  <a:srgbClr val="FFFFFF"/>
                </a:solidFill>
              </a:uFill>
              <a:latin typeface="Arial"/>
            </a:endParaRPr>
          </a:p>
        </p:txBody>
      </p:sp>
      <p:sp>
        <p:nvSpPr>
          <p:cNvPr id="8" name="CustomShape 1"/>
          <p:cNvSpPr/>
          <p:nvPr/>
        </p:nvSpPr>
        <p:spPr>
          <a:xfrm>
            <a:off x="921346" y="548681"/>
            <a:ext cx="8766442" cy="50405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800" b="0" strike="noStrike" spc="-1" dirty="0">
                <a:solidFill>
                  <a:srgbClr val="00B0F0"/>
                </a:solidFill>
                <a:uFill>
                  <a:solidFill>
                    <a:srgbClr val="FFFFFF"/>
                  </a:solidFill>
                </a:uFill>
                <a:latin typeface="Arial"/>
                <a:ea typeface="DejaVu Sans"/>
              </a:rPr>
              <a:t>Experimental and CFD results (II)</a:t>
            </a:r>
            <a:endParaRPr lang="en-US" sz="1800" b="0" strike="noStrike" spc="-1" dirty="0">
              <a:solidFill>
                <a:srgbClr val="000000"/>
              </a:solidFill>
              <a:uFill>
                <a:solidFill>
                  <a:srgbClr val="FFFFFF"/>
                </a:solidFill>
              </a:uFill>
              <a:latin typeface="Arial"/>
            </a:endParaRPr>
          </a:p>
        </p:txBody>
      </p:sp>
      <p:sp>
        <p:nvSpPr>
          <p:cNvPr id="2" name="Rettangolo 1"/>
          <p:cNvSpPr/>
          <p:nvPr/>
        </p:nvSpPr>
        <p:spPr>
          <a:xfrm>
            <a:off x="851609" y="1268760"/>
            <a:ext cx="8206641" cy="5324535"/>
          </a:xfrm>
          <a:prstGeom prst="rect">
            <a:avLst/>
          </a:prstGeom>
        </p:spPr>
        <p:txBody>
          <a:bodyPr wrap="square">
            <a:spAutoFit/>
          </a:bodyPr>
          <a:lstStyle/>
          <a:p>
            <a:pPr algn="ctr"/>
            <a:endParaRPr lang="en-US" sz="2000" dirty="0"/>
          </a:p>
          <a:p>
            <a:pPr marL="285750" indent="-285750" algn="ctr">
              <a:buFont typeface="Arial" pitchFamily="34" charset="0"/>
              <a:buChar char="•"/>
            </a:pPr>
            <a:r>
              <a:rPr lang="en-US" sz="2000" b="1" dirty="0"/>
              <a:t>Larger post-test numerical bundle</a:t>
            </a:r>
            <a:endParaRPr lang="en-US" sz="2000" dirty="0"/>
          </a:p>
          <a:p>
            <a:pPr marL="285750" indent="-285750" algn="ctr">
              <a:buFont typeface="Arial" pitchFamily="34" charset="0"/>
              <a:buChar char="•"/>
            </a:pPr>
            <a:endParaRPr lang="en-US" sz="2000" dirty="0"/>
          </a:p>
          <a:p>
            <a:pPr marL="285750" indent="-285750" algn="ctr">
              <a:buFont typeface="Arial" pitchFamily="34" charset="0"/>
              <a:buChar char="•"/>
            </a:pPr>
            <a:r>
              <a:rPr lang="en-US" sz="2000" dirty="0"/>
              <a:t>more realistic numerical volume and buoyancy force (although still underestimated) </a:t>
            </a:r>
          </a:p>
          <a:p>
            <a:pPr marL="285750" indent="-285750" algn="ctr">
              <a:buFont typeface="Arial" pitchFamily="34" charset="0"/>
              <a:buChar char="•"/>
            </a:pPr>
            <a:endParaRPr lang="en-US" sz="2000" dirty="0"/>
          </a:p>
          <a:p>
            <a:pPr marL="285750" indent="-285750" algn="ctr">
              <a:buFont typeface="Arial" pitchFamily="34" charset="0"/>
              <a:buChar char="•"/>
            </a:pPr>
            <a:r>
              <a:rPr lang="en-US" sz="2000" dirty="0"/>
              <a:t>absence of the negative friction contribution</a:t>
            </a:r>
          </a:p>
          <a:p>
            <a:pPr marL="342900" indent="-342900" algn="ctr">
              <a:buFont typeface="Arial" pitchFamily="34" charset="0"/>
              <a:buChar char="•"/>
            </a:pPr>
            <a:r>
              <a:rPr lang="en-US" sz="2000" dirty="0"/>
              <a:t>results in a significantly faster numerical CR bundle insertion</a:t>
            </a:r>
          </a:p>
          <a:p>
            <a:pPr marL="285750" indent="-285750" algn="ctr">
              <a:buFont typeface="Arial" panose="020B0604020202020204" pitchFamily="34" charset="0"/>
              <a:buChar char="•"/>
            </a:pPr>
            <a:endParaRPr lang="en-US" sz="2000" dirty="0"/>
          </a:p>
          <a:p>
            <a:pPr marL="285750" indent="-285750" algn="ctr">
              <a:buFont typeface="Arial" panose="020B0604020202020204" pitchFamily="34" charset="0"/>
              <a:buChar char="•"/>
            </a:pPr>
            <a:r>
              <a:rPr lang="en-US" sz="2000" dirty="0"/>
              <a:t>MFR=34 kg/s, nominal flow</a:t>
            </a:r>
          </a:p>
          <a:p>
            <a:pPr marL="285750" indent="-285750" algn="ctr">
              <a:buFont typeface="Arial" panose="020B0604020202020204" pitchFamily="34" charset="0"/>
              <a:buChar char="•"/>
            </a:pPr>
            <a:endParaRPr lang="en-US" sz="2000" dirty="0"/>
          </a:p>
          <a:p>
            <a:pPr marL="742950" lvl="1" indent="-285750" algn="ctr">
              <a:buFont typeface="Arial" panose="020B0604020202020204" pitchFamily="34" charset="0"/>
              <a:buChar char="•"/>
            </a:pPr>
            <a:r>
              <a:rPr lang="en-US" sz="2000" dirty="0"/>
              <a:t>15% faster than the experimental results</a:t>
            </a:r>
          </a:p>
          <a:p>
            <a:pPr marL="285750" indent="-285750" algn="ctr">
              <a:buFont typeface="Arial" panose="020B0604020202020204" pitchFamily="34" charset="0"/>
              <a:buChar char="•"/>
            </a:pPr>
            <a:endParaRPr lang="en-US" sz="2000" dirty="0"/>
          </a:p>
          <a:p>
            <a:pPr marL="285750" indent="-285750" algn="ctr">
              <a:buFont typeface="Arial" panose="020B0604020202020204" pitchFamily="34" charset="0"/>
              <a:buChar char="•"/>
            </a:pPr>
            <a:r>
              <a:rPr lang="en-US" sz="2000" dirty="0"/>
              <a:t>MFR=8 kg/s, representative of natural convection in LOF accident</a:t>
            </a:r>
          </a:p>
          <a:p>
            <a:pPr marL="285750" indent="-285750" algn="ctr">
              <a:buFont typeface="Arial" panose="020B0604020202020204" pitchFamily="34" charset="0"/>
              <a:buChar char="•"/>
            </a:pPr>
            <a:endParaRPr lang="en-US" sz="2000" dirty="0"/>
          </a:p>
          <a:p>
            <a:pPr marL="285750" indent="-285750" algn="ctr">
              <a:buFont typeface="Arial" panose="020B0604020202020204" pitchFamily="34" charset="0"/>
              <a:buChar char="•"/>
            </a:pPr>
            <a:r>
              <a:rPr lang="en-US" sz="2000" dirty="0"/>
              <a:t>14% faster than the experimental results</a:t>
            </a:r>
          </a:p>
          <a:p>
            <a:pPr algn="ctr"/>
            <a:endParaRPr lang="it-IT" sz="2000" dirty="0"/>
          </a:p>
        </p:txBody>
      </p:sp>
    </p:spTree>
    <p:extLst>
      <p:ext uri="{BB962C8B-B14F-4D97-AF65-F5344CB8AC3E}">
        <p14:creationId xmlns:p14="http://schemas.microsoft.com/office/powerpoint/2010/main" val="317529033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CustomShape 2"/>
          <p:cNvSpPr/>
          <p:nvPr/>
        </p:nvSpPr>
        <p:spPr>
          <a:xfrm>
            <a:off x="8214120" y="6447600"/>
            <a:ext cx="107352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8582EBC0-61B2-4270-843E-CCE0EE486A2F}" type="slidenum">
              <a:rPr lang="en-US" sz="1200" b="0" strike="noStrike" spc="-1">
                <a:solidFill>
                  <a:srgbClr val="8B8B8B"/>
                </a:solidFill>
                <a:uFill>
                  <a:solidFill>
                    <a:srgbClr val="FFFFFF"/>
                  </a:solidFill>
                </a:uFill>
                <a:latin typeface="Arial"/>
                <a:ea typeface="DejaVu Sans"/>
              </a:rPr>
              <a:t>15</a:t>
            </a:fld>
            <a:endParaRPr lang="en-US" sz="1800" b="0" strike="noStrike" spc="-1">
              <a:solidFill>
                <a:srgbClr val="000000"/>
              </a:solidFill>
              <a:uFill>
                <a:solidFill>
                  <a:srgbClr val="FFFFFF"/>
                </a:solidFill>
              </a:uFill>
              <a:latin typeface="Arial"/>
            </a:endParaRPr>
          </a:p>
        </p:txBody>
      </p:sp>
      <p:pic>
        <p:nvPicPr>
          <p:cNvPr id="6"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33313" y="1052736"/>
            <a:ext cx="8752571" cy="5282327"/>
          </a:xfrm>
          <a:prstGeom prst="rect">
            <a:avLst/>
          </a:prstGeom>
          <a:noFill/>
        </p:spPr>
      </p:pic>
      <p:sp>
        <p:nvSpPr>
          <p:cNvPr id="8" name="CustomShape 1"/>
          <p:cNvSpPr/>
          <p:nvPr/>
        </p:nvSpPr>
        <p:spPr>
          <a:xfrm>
            <a:off x="921346" y="548681"/>
            <a:ext cx="8766442" cy="50405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800" b="0" strike="noStrike" spc="-1" dirty="0">
                <a:solidFill>
                  <a:srgbClr val="00B0F0"/>
                </a:solidFill>
                <a:uFill>
                  <a:solidFill>
                    <a:srgbClr val="FFFFFF"/>
                  </a:solidFill>
                </a:uFill>
                <a:latin typeface="Arial"/>
                <a:ea typeface="DejaVu Sans"/>
              </a:rPr>
              <a:t>Experimental and CFD results (II)</a:t>
            </a:r>
            <a:endParaRPr lang="en-US"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43255593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CustomShape 1"/>
          <p:cNvSpPr/>
          <p:nvPr/>
        </p:nvSpPr>
        <p:spPr>
          <a:xfrm>
            <a:off x="561240" y="404640"/>
            <a:ext cx="8913240" cy="637200"/>
          </a:xfrm>
          <a:prstGeom prst="rect">
            <a:avLst/>
          </a:prstGeom>
          <a:noFill/>
          <a:ln>
            <a:noFill/>
          </a:ln>
        </p:spPr>
        <p:style>
          <a:lnRef idx="0">
            <a:scrgbClr r="0" g="0" b="0"/>
          </a:lnRef>
          <a:fillRef idx="0">
            <a:scrgbClr r="0" g="0" b="0"/>
          </a:fillRef>
          <a:effectRef idx="0">
            <a:scrgbClr r="0" g="0" b="0"/>
          </a:effectRef>
          <a:fontRef idx="minor"/>
        </p:style>
      </p:sp>
      <p:sp>
        <p:nvSpPr>
          <p:cNvPr id="395" name="CustomShape 3"/>
          <p:cNvSpPr/>
          <p:nvPr/>
        </p:nvSpPr>
        <p:spPr>
          <a:xfrm>
            <a:off x="8214120" y="6447600"/>
            <a:ext cx="107352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EE097AD9-0AA6-4D07-A764-201C37BF8C24}" type="slidenum">
              <a:rPr lang="en-US" sz="1200" b="0" strike="noStrike" spc="-1">
                <a:solidFill>
                  <a:srgbClr val="8B8B8B"/>
                </a:solidFill>
                <a:uFill>
                  <a:solidFill>
                    <a:srgbClr val="FFFFFF"/>
                  </a:solidFill>
                </a:uFill>
                <a:latin typeface="Arial"/>
                <a:ea typeface="DejaVu Sans"/>
              </a:rPr>
              <a:t>16</a:t>
            </a:fld>
            <a:endParaRPr lang="en-US" sz="1800" b="0" strike="noStrike" spc="-1">
              <a:solidFill>
                <a:srgbClr val="000000"/>
              </a:solidFill>
              <a:uFill>
                <a:solidFill>
                  <a:srgbClr val="FFFFFF"/>
                </a:solidFill>
              </a:uFill>
              <a:latin typeface="Arial"/>
            </a:endParaRPr>
          </a:p>
        </p:txBody>
      </p:sp>
      <p:pic>
        <p:nvPicPr>
          <p:cNvPr id="2" name="CRinsertion_BundleII_MFR=34kg_T=350C_VelocityVectors_BufferTankFreeSurface_Fas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1240" y="660876"/>
            <a:ext cx="8627098" cy="5751859"/>
          </a:xfrm>
          <a:prstGeom prst="rect">
            <a:avLst/>
          </a:prstGeom>
        </p:spPr>
      </p:pic>
    </p:spTree>
    <p:extLst>
      <p:ext uri="{BB962C8B-B14F-4D97-AF65-F5344CB8AC3E}">
        <p14:creationId xmlns:p14="http://schemas.microsoft.com/office/powerpoint/2010/main" val="2222762990"/>
      </p:ext>
    </p:extLst>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insertion_BundleII_MFR=34kg_T=350C_VelocityVectors_Displacement_GuideTubeFreeSurfac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0328" y="692696"/>
            <a:ext cx="9049273" cy="5749599"/>
          </a:xfrm>
          <a:prstGeom prst="rect">
            <a:avLst/>
          </a:prstGeom>
        </p:spPr>
      </p:pic>
    </p:spTree>
    <p:extLst>
      <p:ext uri="{BB962C8B-B14F-4D97-AF65-F5344CB8AC3E}">
        <p14:creationId xmlns:p14="http://schemas.microsoft.com/office/powerpoint/2010/main" val="3526583253"/>
      </p:ext>
    </p:extLst>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CustomShape 3"/>
          <p:cNvSpPr/>
          <p:nvPr/>
        </p:nvSpPr>
        <p:spPr>
          <a:xfrm>
            <a:off x="561240" y="404640"/>
            <a:ext cx="8913240" cy="637200"/>
          </a:xfrm>
          <a:prstGeom prst="rect">
            <a:avLst/>
          </a:prstGeom>
          <a:noFill/>
          <a:ln>
            <a:noFill/>
          </a:ln>
        </p:spPr>
        <p:style>
          <a:lnRef idx="0">
            <a:scrgbClr r="0" g="0" b="0"/>
          </a:lnRef>
          <a:fillRef idx="0">
            <a:scrgbClr r="0" g="0" b="0"/>
          </a:fillRef>
          <a:effectRef idx="0">
            <a:scrgbClr r="0" g="0" b="0"/>
          </a:effectRef>
          <a:fontRef idx="minor"/>
        </p:style>
      </p:sp>
      <p:pic>
        <p:nvPicPr>
          <p:cNvPr id="3" name="CRinsertion_BundleII_MFR=34kg_T=350C_VelocityVectors_Displacement_GuideTubeFreeSurfacePositi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3094" y="611042"/>
            <a:ext cx="9100833" cy="5782359"/>
          </a:xfrm>
          <a:prstGeom prst="rect">
            <a:avLst/>
          </a:prstGeom>
        </p:spPr>
      </p:pic>
    </p:spTree>
    <p:extLst>
      <p:ext uri="{BB962C8B-B14F-4D97-AF65-F5344CB8AC3E}">
        <p14:creationId xmlns:p14="http://schemas.microsoft.com/office/powerpoint/2010/main" val="2845815331"/>
      </p:ext>
    </p:extLst>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extShape 1"/>
          <p:cNvSpPr txBox="1"/>
          <p:nvPr/>
        </p:nvSpPr>
        <p:spPr>
          <a:xfrm>
            <a:off x="561240" y="404640"/>
            <a:ext cx="8913240" cy="637200"/>
          </a:xfrm>
          <a:prstGeom prst="rect">
            <a:avLst/>
          </a:prstGeom>
          <a:noFill/>
          <a:ln>
            <a:noFill/>
          </a:ln>
        </p:spPr>
        <p:txBody>
          <a:bodyPr lIns="0" tIns="0" rIns="0" bIns="0" anchor="ctr"/>
          <a:lstStyle/>
          <a:p>
            <a:endParaRPr lang="it-IT" sz="1800" b="0" strike="noStrike" spc="-1">
              <a:solidFill>
                <a:srgbClr val="000000"/>
              </a:solidFill>
              <a:uFill>
                <a:solidFill>
                  <a:srgbClr val="FFFFFF"/>
                </a:solidFill>
              </a:uFill>
              <a:latin typeface="Arial"/>
            </a:endParaRPr>
          </a:p>
        </p:txBody>
      </p:sp>
      <p:sp>
        <p:nvSpPr>
          <p:cNvPr id="400" name="TextShape 2"/>
          <p:cNvSpPr txBox="1"/>
          <p:nvPr/>
        </p:nvSpPr>
        <p:spPr>
          <a:xfrm>
            <a:off x="273240" y="1340640"/>
            <a:ext cx="9417240" cy="4823640"/>
          </a:xfrm>
          <a:prstGeom prst="rect">
            <a:avLst/>
          </a:prstGeom>
          <a:noFill/>
          <a:ln>
            <a:noFill/>
          </a:ln>
        </p:spPr>
        <p:txBody>
          <a:bodyPr lIns="0" tIns="0" rIns="0" bIns="0" anchor="ctr"/>
          <a:lstStyle/>
          <a:p>
            <a:pPr algn="ctr"/>
            <a:endParaRPr lang="en-US" sz="3200" b="0" strike="noStrike" spc="-1">
              <a:solidFill>
                <a:srgbClr val="000000"/>
              </a:solidFill>
              <a:uFill>
                <a:solidFill>
                  <a:srgbClr val="FFFFFF"/>
                </a:solidFill>
              </a:uFill>
              <a:latin typeface="Arial"/>
            </a:endParaRPr>
          </a:p>
        </p:txBody>
      </p:sp>
      <p:pic>
        <p:nvPicPr>
          <p:cNvPr id="2" name="CRinsertion_BundleII_MFR=34kg_T=350C_Velocity_MFRs_Displacement_Fas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1078" y="651148"/>
            <a:ext cx="9063402" cy="5731973"/>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extShape 1"/>
          <p:cNvSpPr txBox="1"/>
          <p:nvPr/>
        </p:nvSpPr>
        <p:spPr>
          <a:xfrm>
            <a:off x="561240" y="404640"/>
            <a:ext cx="8913600" cy="637560"/>
          </a:xfrm>
          <a:prstGeom prst="rect">
            <a:avLst/>
          </a:prstGeom>
          <a:noFill/>
          <a:ln>
            <a:noFill/>
          </a:ln>
        </p:spPr>
        <p:txBody>
          <a:bodyPr lIns="0" tIns="0" rIns="0" bIns="0" anchor="ctr"/>
          <a:lstStyle/>
          <a:p>
            <a:pPr algn="ctr">
              <a:lnSpc>
                <a:spcPct val="100000"/>
              </a:lnSpc>
            </a:pPr>
            <a:endParaRPr lang="en-GB" sz="2800" b="0" strike="noStrike" spc="-1" dirty="0">
              <a:solidFill>
                <a:srgbClr val="00B0F0"/>
              </a:solidFill>
              <a:uFill>
                <a:solidFill>
                  <a:srgbClr val="FFFFFF"/>
                </a:solidFill>
              </a:uFill>
              <a:latin typeface="Arial"/>
            </a:endParaRPr>
          </a:p>
          <a:p>
            <a:pPr algn="ctr">
              <a:lnSpc>
                <a:spcPct val="100000"/>
              </a:lnSpc>
            </a:pPr>
            <a:r>
              <a:rPr lang="en-GB" sz="2800" b="0" strike="noStrike" spc="-1" dirty="0">
                <a:solidFill>
                  <a:srgbClr val="00B0F0"/>
                </a:solidFill>
                <a:uFill>
                  <a:solidFill>
                    <a:srgbClr val="FFFFFF"/>
                  </a:solidFill>
                </a:uFill>
                <a:latin typeface="Arial"/>
              </a:rPr>
              <a:t>Contents</a:t>
            </a:r>
            <a:endParaRPr lang="en-GB" sz="2400" b="0" strike="noStrike" spc="-1" dirty="0">
              <a:solidFill>
                <a:srgbClr val="000000"/>
              </a:solidFill>
              <a:uFill>
                <a:solidFill>
                  <a:srgbClr val="FFFFFF"/>
                </a:solidFill>
              </a:uFill>
              <a:latin typeface="Arial"/>
            </a:endParaRPr>
          </a:p>
        </p:txBody>
      </p:sp>
      <p:sp>
        <p:nvSpPr>
          <p:cNvPr id="291" name="TextShape 2"/>
          <p:cNvSpPr txBox="1"/>
          <p:nvPr/>
        </p:nvSpPr>
        <p:spPr>
          <a:xfrm>
            <a:off x="921346" y="1340640"/>
            <a:ext cx="8769494" cy="4824000"/>
          </a:xfrm>
          <a:prstGeom prst="rect">
            <a:avLst/>
          </a:prstGeom>
          <a:noFill/>
          <a:ln>
            <a:noFill/>
          </a:ln>
        </p:spPr>
        <p:txBody>
          <a:bodyPr/>
          <a:lstStyle/>
          <a:p>
            <a:pPr marL="457200" indent="-456840">
              <a:lnSpc>
                <a:spcPct val="100000"/>
              </a:lnSpc>
              <a:buClr>
                <a:srgbClr val="000000"/>
              </a:buClr>
              <a:buFont typeface="Arial"/>
              <a:buChar char="•"/>
            </a:pPr>
            <a:endParaRPr lang="en-GB" sz="2000" b="0" strike="noStrike" spc="-1" dirty="0">
              <a:uFill>
                <a:solidFill>
                  <a:srgbClr val="FFFFFF"/>
                </a:solidFill>
              </a:uFill>
              <a:latin typeface="Arial"/>
            </a:endParaRPr>
          </a:p>
          <a:p>
            <a:pPr marL="457200" indent="-456840">
              <a:lnSpc>
                <a:spcPct val="100000"/>
              </a:lnSpc>
              <a:buClr>
                <a:srgbClr val="000000"/>
              </a:buClr>
              <a:buFont typeface="Arial"/>
              <a:buChar char="•"/>
            </a:pPr>
            <a:r>
              <a:rPr lang="en-GB" sz="2000" b="0" strike="noStrike" spc="-1" dirty="0">
                <a:uFill>
                  <a:solidFill>
                    <a:srgbClr val="FFFFFF"/>
                  </a:solidFill>
                </a:uFill>
                <a:latin typeface="Arial"/>
              </a:rPr>
              <a:t>MYRRHA facility – Control Rod system overview</a:t>
            </a:r>
          </a:p>
          <a:p>
            <a:pPr marL="457200" indent="-456840">
              <a:lnSpc>
                <a:spcPct val="100000"/>
              </a:lnSpc>
              <a:buClr>
                <a:srgbClr val="000000"/>
              </a:buClr>
              <a:buFont typeface="Arial"/>
              <a:buChar char="•"/>
            </a:pPr>
            <a:endParaRPr lang="en-GB" sz="2000" b="0" strike="noStrike" spc="-1" dirty="0">
              <a:uFill>
                <a:solidFill>
                  <a:srgbClr val="FFFFFF"/>
                </a:solidFill>
              </a:uFill>
              <a:latin typeface="Arial"/>
            </a:endParaRPr>
          </a:p>
          <a:p>
            <a:pPr marL="457200" indent="-456840">
              <a:lnSpc>
                <a:spcPct val="100000"/>
              </a:lnSpc>
              <a:buClr>
                <a:srgbClr val="000000"/>
              </a:buClr>
              <a:buFont typeface="Arial"/>
              <a:buChar char="•"/>
            </a:pPr>
            <a:r>
              <a:rPr lang="en-GB" sz="2000" b="0" strike="noStrike" spc="-1" dirty="0">
                <a:uFill>
                  <a:solidFill>
                    <a:srgbClr val="FFFFFF"/>
                  </a:solidFill>
                </a:uFill>
                <a:latin typeface="Arial"/>
              </a:rPr>
              <a:t>COMPLOT experimental setup</a:t>
            </a:r>
          </a:p>
          <a:p>
            <a:pPr marL="457200" indent="-456840">
              <a:lnSpc>
                <a:spcPct val="100000"/>
              </a:lnSpc>
              <a:buClr>
                <a:srgbClr val="000000"/>
              </a:buClr>
              <a:buFont typeface="Arial"/>
              <a:buChar char="•"/>
            </a:pPr>
            <a:endParaRPr lang="en-GB" sz="2000" b="0" strike="noStrike" spc="-1" dirty="0">
              <a:uFill>
                <a:solidFill>
                  <a:srgbClr val="FFFFFF"/>
                </a:solidFill>
              </a:uFill>
              <a:latin typeface="Arial"/>
              <a:ea typeface="DejaVu Sans"/>
            </a:endParaRPr>
          </a:p>
          <a:p>
            <a:pPr marL="457200" indent="-456840">
              <a:lnSpc>
                <a:spcPct val="100000"/>
              </a:lnSpc>
              <a:buClr>
                <a:srgbClr val="000000"/>
              </a:buClr>
              <a:buFont typeface="Arial"/>
              <a:buChar char="•"/>
            </a:pPr>
            <a:r>
              <a:rPr lang="en-GB" sz="2000" b="0" strike="noStrike" spc="-1" dirty="0">
                <a:uFill>
                  <a:solidFill>
                    <a:srgbClr val="FFFFFF"/>
                  </a:solidFill>
                </a:uFill>
                <a:latin typeface="Arial"/>
                <a:ea typeface="DejaVu Sans"/>
              </a:rPr>
              <a:t>Numerical representation of the MYRRHA configuration</a:t>
            </a:r>
          </a:p>
          <a:p>
            <a:pPr marL="457200" indent="-456840">
              <a:lnSpc>
                <a:spcPct val="100000"/>
              </a:lnSpc>
              <a:buClr>
                <a:srgbClr val="000000"/>
              </a:buClr>
              <a:buFont typeface="Arial"/>
              <a:buChar char="•"/>
            </a:pPr>
            <a:endParaRPr lang="en-GB" sz="2000" spc="-1" dirty="0">
              <a:uFill>
                <a:solidFill>
                  <a:srgbClr val="FFFFFF"/>
                </a:solidFill>
              </a:uFill>
              <a:latin typeface="Arial"/>
              <a:ea typeface="DejaVu Sans"/>
            </a:endParaRPr>
          </a:p>
          <a:p>
            <a:pPr marL="457200" indent="-456840">
              <a:lnSpc>
                <a:spcPct val="100000"/>
              </a:lnSpc>
              <a:buClr>
                <a:srgbClr val="000000"/>
              </a:buClr>
              <a:buFont typeface="Arial"/>
              <a:buChar char="•"/>
            </a:pPr>
            <a:r>
              <a:rPr lang="en-GB" sz="2000" b="0" strike="noStrike" spc="-1" dirty="0">
                <a:uFill>
                  <a:solidFill>
                    <a:srgbClr val="FFFFFF"/>
                  </a:solidFill>
                </a:uFill>
                <a:latin typeface="Arial"/>
                <a:ea typeface="DejaVu Sans"/>
              </a:rPr>
              <a:t>Moving mesh methodology</a:t>
            </a:r>
            <a:endParaRPr lang="en-GB" sz="2000" b="0" strike="noStrike" spc="-1" dirty="0">
              <a:uFill>
                <a:solidFill>
                  <a:srgbClr val="FFFFFF"/>
                </a:solidFill>
              </a:uFill>
              <a:latin typeface="Arial"/>
            </a:endParaRPr>
          </a:p>
          <a:p>
            <a:pPr marL="457200" indent="-456840">
              <a:lnSpc>
                <a:spcPct val="100000"/>
              </a:lnSpc>
              <a:buClr>
                <a:srgbClr val="000000"/>
              </a:buClr>
              <a:buFont typeface="Arial"/>
              <a:buChar char="•"/>
            </a:pPr>
            <a:endParaRPr lang="en-GB" sz="2000" b="0" strike="noStrike" spc="-1" dirty="0">
              <a:uFill>
                <a:solidFill>
                  <a:srgbClr val="FFFFFF"/>
                </a:solidFill>
              </a:uFill>
              <a:latin typeface="Arial"/>
              <a:ea typeface="DejaVu Sans"/>
            </a:endParaRPr>
          </a:p>
          <a:p>
            <a:pPr marL="457200" indent="-456840">
              <a:lnSpc>
                <a:spcPct val="100000"/>
              </a:lnSpc>
              <a:buClr>
                <a:srgbClr val="000000"/>
              </a:buClr>
              <a:buFont typeface="Arial"/>
              <a:buChar char="•"/>
            </a:pPr>
            <a:r>
              <a:rPr lang="en-GB" sz="2000" spc="-1" dirty="0">
                <a:uFill>
                  <a:solidFill>
                    <a:srgbClr val="FFFFFF"/>
                  </a:solidFill>
                </a:uFill>
              </a:rPr>
              <a:t>Experimental and CFD </a:t>
            </a:r>
            <a:r>
              <a:rPr lang="en-GB" sz="2000" b="0" strike="noStrike" spc="-1" dirty="0">
                <a:uFill>
                  <a:solidFill>
                    <a:srgbClr val="FFFFFF"/>
                  </a:solidFill>
                </a:uFill>
                <a:latin typeface="Arial"/>
                <a:ea typeface="DejaVu Sans"/>
              </a:rPr>
              <a:t>results. Comparisons and analysis</a:t>
            </a:r>
            <a:endParaRPr lang="en-GB" sz="2000" b="0" strike="noStrike" spc="-1" dirty="0">
              <a:uFill>
                <a:solidFill>
                  <a:srgbClr val="FFFFFF"/>
                </a:solidFill>
              </a:uFill>
              <a:latin typeface="Arial"/>
            </a:endParaRPr>
          </a:p>
          <a:p>
            <a:pPr marL="457200" indent="-456840">
              <a:lnSpc>
                <a:spcPct val="100000"/>
              </a:lnSpc>
              <a:buClr>
                <a:srgbClr val="000000"/>
              </a:buClr>
              <a:buFont typeface="Arial"/>
              <a:buChar char="•"/>
            </a:pPr>
            <a:endParaRPr lang="en-GB" sz="2000" b="0" strike="noStrike" spc="-1" dirty="0">
              <a:uFill>
                <a:solidFill>
                  <a:srgbClr val="FFFFFF"/>
                </a:solidFill>
              </a:uFill>
              <a:latin typeface="Arial"/>
              <a:ea typeface="DejaVu Sans"/>
            </a:endParaRPr>
          </a:p>
          <a:p>
            <a:pPr marL="457200" indent="-456840">
              <a:lnSpc>
                <a:spcPct val="100000"/>
              </a:lnSpc>
              <a:buClr>
                <a:srgbClr val="000000"/>
              </a:buClr>
              <a:buFont typeface="Arial"/>
              <a:buChar char="•"/>
            </a:pPr>
            <a:r>
              <a:rPr lang="en-GB" sz="2000" b="0" strike="noStrike" spc="-1" dirty="0">
                <a:uFill>
                  <a:solidFill>
                    <a:srgbClr val="FFFFFF"/>
                  </a:solidFill>
                </a:uFill>
                <a:latin typeface="Arial"/>
              </a:rPr>
              <a:t>Conclusions</a:t>
            </a:r>
          </a:p>
        </p:txBody>
      </p:sp>
      <p:sp>
        <p:nvSpPr>
          <p:cNvPr id="294" name="TextShape 5"/>
          <p:cNvSpPr txBox="1"/>
          <p:nvPr/>
        </p:nvSpPr>
        <p:spPr>
          <a:xfrm>
            <a:off x="8214120" y="6447600"/>
            <a:ext cx="1073880" cy="364680"/>
          </a:xfrm>
          <a:prstGeom prst="rect">
            <a:avLst/>
          </a:prstGeom>
          <a:noFill/>
          <a:ln>
            <a:noFill/>
          </a:ln>
        </p:spPr>
        <p:txBody>
          <a:bodyPr anchor="ctr"/>
          <a:lstStyle/>
          <a:p>
            <a:pPr algn="r">
              <a:lnSpc>
                <a:spcPct val="100000"/>
              </a:lnSpc>
            </a:pPr>
            <a:fld id="{67CACE41-ADEA-4E05-A806-214B9CAE36C5}" type="slidenum">
              <a:rPr lang="en-US" sz="1200" b="0" strike="noStrike" spc="-1">
                <a:solidFill>
                  <a:srgbClr val="8B8B8B"/>
                </a:solidFill>
                <a:uFill>
                  <a:solidFill>
                    <a:srgbClr val="FFFFFF"/>
                  </a:solidFill>
                </a:uFill>
                <a:latin typeface="Arial"/>
              </a:rPr>
              <a:t>2</a:t>
            </a:fld>
            <a:endParaRPr lang="en-US" sz="1200" b="0" strike="noStrike" spc="-1">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CustomShape 1"/>
          <p:cNvSpPr/>
          <p:nvPr/>
        </p:nvSpPr>
        <p:spPr>
          <a:xfrm>
            <a:off x="561240" y="404640"/>
            <a:ext cx="8913240" cy="637200"/>
          </a:xfrm>
          <a:prstGeom prst="rect">
            <a:avLst/>
          </a:prstGeom>
          <a:noFill/>
          <a:ln>
            <a:noFill/>
          </a:ln>
        </p:spPr>
        <p:style>
          <a:lnRef idx="0">
            <a:scrgbClr r="0" g="0" b="0"/>
          </a:lnRef>
          <a:fillRef idx="0">
            <a:scrgbClr r="0" g="0" b="0"/>
          </a:fillRef>
          <a:effectRef idx="0">
            <a:scrgbClr r="0" g="0" b="0"/>
          </a:effectRef>
          <a:fontRef idx="minor"/>
        </p:style>
      </p:sp>
      <p:sp>
        <p:nvSpPr>
          <p:cNvPr id="409" name="CustomShape 4"/>
          <p:cNvSpPr/>
          <p:nvPr/>
        </p:nvSpPr>
        <p:spPr>
          <a:xfrm>
            <a:off x="273240" y="1340640"/>
            <a:ext cx="9417240" cy="4823640"/>
          </a:xfrm>
          <a:prstGeom prst="rect">
            <a:avLst/>
          </a:prstGeom>
          <a:noFill/>
          <a:ln>
            <a:noFill/>
          </a:ln>
        </p:spPr>
        <p:style>
          <a:lnRef idx="0">
            <a:scrgbClr r="0" g="0" b="0"/>
          </a:lnRef>
          <a:fillRef idx="0">
            <a:scrgbClr r="0" g="0" b="0"/>
          </a:fillRef>
          <a:effectRef idx="0">
            <a:scrgbClr r="0" g="0" b="0"/>
          </a:effectRef>
          <a:fontRef idx="minor"/>
        </p:style>
      </p:sp>
      <p:pic>
        <p:nvPicPr>
          <p:cNvPr id="2" name="CRinsertion_BundleII_MFR=34kg_T=350C_Velocities_BufferTankFreeSurfac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2753" y="693102"/>
            <a:ext cx="9011727" cy="5725284"/>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050" y="563968"/>
            <a:ext cx="3835326" cy="2927578"/>
          </a:xfrm>
          <a:prstGeom prst="rect">
            <a:avLst/>
          </a:prstGeom>
        </p:spPr>
      </p:pic>
      <p:sp>
        <p:nvSpPr>
          <p:cNvPr id="253" name="TextShape 3"/>
          <p:cNvSpPr txBox="1"/>
          <p:nvPr/>
        </p:nvSpPr>
        <p:spPr>
          <a:xfrm>
            <a:off x="8214120" y="6447600"/>
            <a:ext cx="1073880" cy="364680"/>
          </a:xfrm>
          <a:prstGeom prst="rect">
            <a:avLst/>
          </a:prstGeom>
          <a:noFill/>
          <a:ln>
            <a:noFill/>
          </a:ln>
        </p:spPr>
        <p:txBody>
          <a:bodyPr anchor="ctr"/>
          <a:lstStyle/>
          <a:p>
            <a:pPr algn="r">
              <a:lnSpc>
                <a:spcPct val="100000"/>
              </a:lnSpc>
            </a:pPr>
            <a:endParaRPr lang="en-US" sz="1400" b="0" strike="noStrike" spc="-1" dirty="0">
              <a:solidFill>
                <a:srgbClr val="000000"/>
              </a:solidFill>
              <a:uFill>
                <a:solidFill>
                  <a:srgbClr val="FFFFFF"/>
                </a:solidFill>
              </a:uFill>
              <a:latin typeface="Times New Roman"/>
            </a:endParaRPr>
          </a:p>
        </p:txBody>
      </p:sp>
      <p:pic>
        <p:nvPicPr>
          <p:cNvPr id="254" name="Picture 2"/>
          <p:cNvPicPr/>
          <p:nvPr/>
        </p:nvPicPr>
        <p:blipFill>
          <a:blip r:embed="rId3"/>
          <a:srcRect l="50689" r="3630"/>
          <a:stretch/>
        </p:blipFill>
        <p:spPr>
          <a:xfrm>
            <a:off x="6681986" y="2204864"/>
            <a:ext cx="2790403" cy="4084728"/>
          </a:xfrm>
          <a:prstGeom prst="rect">
            <a:avLst/>
          </a:prstGeom>
          <a:ln>
            <a:noFill/>
          </a:ln>
        </p:spPr>
      </p:pic>
      <p:sp>
        <p:nvSpPr>
          <p:cNvPr id="256" name="CustomShape 4"/>
          <p:cNvSpPr/>
          <p:nvPr/>
        </p:nvSpPr>
        <p:spPr>
          <a:xfrm>
            <a:off x="5061992" y="586441"/>
            <a:ext cx="4410397"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400" b="0" strike="noStrike" spc="-1" dirty="0">
                <a:solidFill>
                  <a:srgbClr val="00B0F0"/>
                </a:solidFill>
                <a:uFill>
                  <a:solidFill>
                    <a:srgbClr val="FFFFFF"/>
                  </a:solidFill>
                </a:uFill>
                <a:latin typeface="Arial"/>
              </a:rPr>
              <a:t>Hydraulic damper effect</a:t>
            </a:r>
            <a:endParaRPr lang="en-US" sz="1800" b="0" strike="noStrike" spc="-1" dirty="0">
              <a:solidFill>
                <a:srgbClr val="00B0F0"/>
              </a:solidFill>
              <a:uFill>
                <a:solidFill>
                  <a:srgbClr val="FFFFFF"/>
                </a:solidFill>
              </a:uFill>
              <a:latin typeface="Arial"/>
            </a:endParaRPr>
          </a:p>
        </p:txBody>
      </p:sp>
      <p:sp>
        <p:nvSpPr>
          <p:cNvPr id="257" name="CustomShape 5"/>
          <p:cNvSpPr/>
          <p:nvPr/>
        </p:nvSpPr>
        <p:spPr>
          <a:xfrm>
            <a:off x="5241826" y="1131510"/>
            <a:ext cx="5544616" cy="10688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16000" indent="-216000">
              <a:lnSpc>
                <a:spcPct val="100000"/>
              </a:lnSpc>
              <a:buClr>
                <a:srgbClr val="000000"/>
              </a:buClr>
              <a:buFont typeface="Times New Roman"/>
              <a:buChar char="•"/>
            </a:pPr>
            <a:r>
              <a:rPr lang="en-US" sz="1800" b="0" strike="noStrike" spc="-1" dirty="0">
                <a:solidFill>
                  <a:srgbClr val="000000"/>
                </a:solidFill>
                <a:uFill>
                  <a:solidFill>
                    <a:srgbClr val="FFFFFF"/>
                  </a:solidFill>
                </a:uFill>
                <a:latin typeface="Arial"/>
              </a:rPr>
              <a:t> well captured by the CFD simulation</a:t>
            </a:r>
          </a:p>
          <a:p>
            <a:pPr marL="216000" indent="-216000">
              <a:lnSpc>
                <a:spcPct val="100000"/>
              </a:lnSpc>
              <a:buClr>
                <a:srgbClr val="000000"/>
              </a:buClr>
              <a:buFont typeface="Times New Roman"/>
              <a:buChar char="•"/>
            </a:pPr>
            <a:r>
              <a:rPr lang="en-US" sz="1800" b="0" strike="noStrike" spc="-1" dirty="0">
                <a:solidFill>
                  <a:srgbClr val="000000"/>
                </a:solidFill>
                <a:uFill>
                  <a:solidFill>
                    <a:srgbClr val="FFFFFF"/>
                  </a:solidFill>
                </a:uFill>
                <a:latin typeface="Arial"/>
              </a:rPr>
              <a:t> consistent  overpressure in the damper</a:t>
            </a:r>
          </a:p>
          <a:p>
            <a:pPr marL="216000" indent="-216000">
              <a:lnSpc>
                <a:spcPct val="100000"/>
              </a:lnSpc>
              <a:buClr>
                <a:srgbClr val="000000"/>
              </a:buClr>
              <a:buFont typeface="Times New Roman"/>
              <a:buChar char="•"/>
            </a:pPr>
            <a:r>
              <a:rPr lang="en-US" sz="1800" b="0" strike="noStrike" spc="-1" dirty="0">
                <a:solidFill>
                  <a:srgbClr val="000000"/>
                </a:solidFill>
                <a:uFill>
                  <a:solidFill>
                    <a:srgbClr val="FFFFFF"/>
                  </a:solidFill>
                </a:uFill>
                <a:latin typeface="Arial"/>
              </a:rPr>
              <a:t> numerical oscillations damper</a:t>
            </a:r>
          </a:p>
        </p:txBody>
      </p:sp>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050" y="3313856"/>
            <a:ext cx="3835326" cy="2927577"/>
          </a:xfrm>
          <a:prstGeom prst="rect">
            <a:avLst/>
          </a:prstGeom>
        </p:spPr>
      </p:pic>
    </p:spTree>
    <p:extLst>
      <p:ext uri="{BB962C8B-B14F-4D97-AF65-F5344CB8AC3E}">
        <p14:creationId xmlns:p14="http://schemas.microsoft.com/office/powerpoint/2010/main" val="427643497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921346" y="548681"/>
            <a:ext cx="8766442" cy="50405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800" spc="-1" dirty="0">
                <a:solidFill>
                  <a:srgbClr val="00B0F0"/>
                </a:solidFill>
                <a:uFill>
                  <a:solidFill>
                    <a:srgbClr val="FFFFFF"/>
                  </a:solidFill>
                </a:uFill>
              </a:rPr>
              <a:t>From COMPLOT to MYRRHA configuration</a:t>
            </a:r>
            <a:endParaRPr lang="en-US" sz="1800" b="0" strike="noStrike" spc="-1" dirty="0">
              <a:solidFill>
                <a:srgbClr val="000000"/>
              </a:solidFill>
              <a:uFill>
                <a:solidFill>
                  <a:srgbClr val="FFFFFF"/>
                </a:solidFill>
              </a:uFill>
              <a:latin typeface="Arial"/>
            </a:endParaRPr>
          </a:p>
        </p:txBody>
      </p:sp>
      <p:sp>
        <p:nvSpPr>
          <p:cNvPr id="3" name="Rettangolo 2"/>
          <p:cNvSpPr/>
          <p:nvPr/>
        </p:nvSpPr>
        <p:spPr>
          <a:xfrm>
            <a:off x="1281386" y="1340768"/>
            <a:ext cx="7704856" cy="4524315"/>
          </a:xfrm>
          <a:prstGeom prst="rect">
            <a:avLst/>
          </a:prstGeom>
        </p:spPr>
        <p:txBody>
          <a:bodyPr wrap="square">
            <a:spAutoFit/>
          </a:bodyPr>
          <a:lstStyle/>
          <a:p>
            <a:pPr marL="285750" indent="-285750" algn="ctr">
              <a:buFont typeface="Arial" panose="020B0604020202020204" pitchFamily="34" charset="0"/>
              <a:buChar char="•"/>
            </a:pPr>
            <a:r>
              <a:rPr lang="en-US" dirty="0"/>
              <a:t>In COMPLOT-an important added mass effect to the CR movement</a:t>
            </a:r>
          </a:p>
          <a:p>
            <a:pPr algn="ctr"/>
            <a:endParaRPr lang="en-US" dirty="0"/>
          </a:p>
          <a:p>
            <a:pPr marL="285750" indent="-285750" algn="ctr">
              <a:buFont typeface="Arial" panose="020B0604020202020204" pitchFamily="34" charset="0"/>
              <a:buChar char="•"/>
            </a:pPr>
            <a:r>
              <a:rPr lang="en-US" dirty="0"/>
              <a:t>In MYRRHA-no added mass effect</a:t>
            </a:r>
          </a:p>
          <a:p>
            <a:pPr marL="742950" lvl="1" indent="-285750" algn="ctr">
              <a:buFont typeface="Arial" panose="020B0604020202020204" pitchFamily="34" charset="0"/>
              <a:buChar char="•"/>
            </a:pPr>
            <a:endParaRPr lang="en-US" dirty="0"/>
          </a:p>
          <a:p>
            <a:pPr marL="742950" lvl="1" indent="-285750" algn="ctr">
              <a:buFont typeface="Arial" panose="020B0604020202020204" pitchFamily="34" charset="0"/>
              <a:buChar char="•"/>
            </a:pPr>
            <a:r>
              <a:rPr lang="en-US" dirty="0"/>
              <a:t>CR bottom closely connected to the large lower plenum</a:t>
            </a:r>
            <a:endParaRPr lang="it-IT" dirty="0"/>
          </a:p>
          <a:p>
            <a:pPr algn="ctr"/>
            <a:r>
              <a:rPr lang="en-US" dirty="0"/>
              <a:t> </a:t>
            </a:r>
            <a:endParaRPr lang="it-IT" dirty="0"/>
          </a:p>
          <a:p>
            <a:pPr marL="742950" lvl="1" indent="-285750" algn="ctr">
              <a:buFont typeface="Arial" panose="020B0604020202020204" pitchFamily="34" charset="0"/>
              <a:buChar char="•"/>
            </a:pPr>
            <a:endParaRPr lang="en-US" dirty="0"/>
          </a:p>
          <a:p>
            <a:pPr marL="742950" lvl="1" indent="-285750" algn="ctr">
              <a:buFont typeface="Arial" panose="020B0604020202020204" pitchFamily="34" charset="0"/>
              <a:buChar char="•"/>
            </a:pPr>
            <a:r>
              <a:rPr lang="en-US" dirty="0"/>
              <a:t>The buffer tank is removed and the prescribed MFR becomes the pressure inlet</a:t>
            </a:r>
          </a:p>
          <a:p>
            <a:pPr marL="742950" lvl="1" indent="-285750" algn="ctr">
              <a:buFont typeface="Arial" panose="020B0604020202020204" pitchFamily="34" charset="0"/>
              <a:buChar char="•"/>
            </a:pPr>
            <a:endParaRPr lang="en-US" dirty="0"/>
          </a:p>
          <a:p>
            <a:pPr marL="742950" lvl="1" indent="-285750" algn="ctr">
              <a:buFont typeface="Arial" panose="020B0604020202020204" pitchFamily="34" charset="0"/>
              <a:buChar char="•"/>
            </a:pPr>
            <a:r>
              <a:rPr lang="en-US" dirty="0"/>
              <a:t>reduction of insertion time by about 10% in absence of the riser-minor resistance of the system</a:t>
            </a:r>
          </a:p>
          <a:p>
            <a:pPr marL="742950" lvl="1" indent="-285750" algn="ctr">
              <a:buFont typeface="Arial" panose="020B0604020202020204" pitchFamily="34" charset="0"/>
              <a:buChar char="•"/>
            </a:pPr>
            <a:endParaRPr lang="en-US" dirty="0"/>
          </a:p>
          <a:p>
            <a:pPr marL="742950" lvl="1" indent="-285750" algn="ctr">
              <a:buFont typeface="Arial" panose="020B0604020202020204" pitchFamily="34" charset="0"/>
              <a:buChar char="•"/>
            </a:pPr>
            <a:r>
              <a:rPr lang="en-US" dirty="0"/>
              <a:t>COMPLOT facility is conservative with respect to CR insertion time </a:t>
            </a:r>
          </a:p>
          <a:p>
            <a:pPr marL="742950" lvl="1" indent="-285750" algn="ctr">
              <a:buFont typeface="Arial" panose="020B0604020202020204" pitchFamily="34" charset="0"/>
              <a:buChar char="•"/>
            </a:pPr>
            <a:r>
              <a:rPr lang="en-US" dirty="0"/>
              <a:t>representative of the MYRRHA conditions </a:t>
            </a:r>
            <a:endParaRPr lang="it-IT" dirty="0"/>
          </a:p>
          <a:p>
            <a:pPr marL="742950" lvl="1" indent="-285750" algn="ctr">
              <a:buFont typeface="Arial" panose="020B0604020202020204" pitchFamily="34" charset="0"/>
              <a:buChar char="•"/>
            </a:pPr>
            <a:endParaRPr lang="it-IT" dirty="0"/>
          </a:p>
        </p:txBody>
      </p:sp>
    </p:spTree>
    <p:extLst>
      <p:ext uri="{BB962C8B-B14F-4D97-AF65-F5344CB8AC3E}">
        <p14:creationId xmlns:p14="http://schemas.microsoft.com/office/powerpoint/2010/main" val="373871950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Immagine 39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314" y="831937"/>
            <a:ext cx="8618023" cy="5545571"/>
          </a:xfrm>
          <a:prstGeom prst="rect">
            <a:avLst/>
          </a:prstGeom>
          <a:ln>
            <a:noFill/>
          </a:ln>
        </p:spPr>
      </p:pic>
      <p:sp>
        <p:nvSpPr>
          <p:cNvPr id="4" name="CustomShape 1"/>
          <p:cNvSpPr/>
          <p:nvPr/>
        </p:nvSpPr>
        <p:spPr>
          <a:xfrm>
            <a:off x="921346" y="548681"/>
            <a:ext cx="8766442" cy="50405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800" spc="-1" dirty="0">
                <a:solidFill>
                  <a:srgbClr val="00B0F0"/>
                </a:solidFill>
                <a:uFill>
                  <a:solidFill>
                    <a:srgbClr val="FFFFFF"/>
                  </a:solidFill>
                </a:uFill>
              </a:rPr>
              <a:t> COMPLOT–MYRRHA  set-up comparison</a:t>
            </a:r>
            <a:endParaRPr lang="en-US" sz="1800" b="0" strike="noStrike" spc="-1" dirty="0">
              <a:solidFill>
                <a:srgbClr val="000000"/>
              </a:solidFill>
              <a:uFill>
                <a:solidFill>
                  <a:srgbClr val="FFFFFF"/>
                </a:solidFill>
              </a:uFill>
              <a:latin typeface="Arial"/>
            </a:endParaRPr>
          </a:p>
        </p:txBody>
      </p:sp>
      <p:sp>
        <p:nvSpPr>
          <p:cNvPr id="5" name="Rettangolo 4"/>
          <p:cNvSpPr/>
          <p:nvPr/>
        </p:nvSpPr>
        <p:spPr>
          <a:xfrm>
            <a:off x="5529858" y="3700482"/>
            <a:ext cx="3384377" cy="830997"/>
          </a:xfrm>
          <a:prstGeom prst="rect">
            <a:avLst/>
          </a:prstGeom>
        </p:spPr>
        <p:txBody>
          <a:bodyPr wrap="square">
            <a:spAutoFit/>
          </a:bodyPr>
          <a:lstStyle/>
          <a:p>
            <a:pPr marL="742950" lvl="1" indent="-285750" algn="ctr">
              <a:buFont typeface="Arial" panose="020B0604020202020204" pitchFamily="34" charset="0"/>
              <a:buChar char="•"/>
            </a:pPr>
            <a:r>
              <a:rPr lang="en-US" sz="1600" dirty="0"/>
              <a:t>COMPLOT facility is conservative with respect to CR insertion time </a:t>
            </a:r>
          </a:p>
        </p:txBody>
      </p:sp>
    </p:spTree>
    <p:extLst>
      <p:ext uri="{BB962C8B-B14F-4D97-AF65-F5344CB8AC3E}">
        <p14:creationId xmlns:p14="http://schemas.microsoft.com/office/powerpoint/2010/main" val="297842350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p:nvPr>
        </p:nvSpPr>
        <p:spPr>
          <a:xfrm>
            <a:off x="402532" y="1052736"/>
            <a:ext cx="9505056" cy="5112568"/>
          </a:xfrm>
        </p:spPr>
        <p:txBody>
          <a:bodyPr/>
          <a:lstStyle/>
          <a:p>
            <a:pPr algn="ctr"/>
            <a:r>
              <a:rPr lang="en-GB" dirty="0"/>
              <a:t> </a:t>
            </a:r>
            <a:endParaRPr lang="it-IT" dirty="0"/>
          </a:p>
          <a:p>
            <a:pPr marL="285750" indent="-285750" algn="ctr">
              <a:buFont typeface="Arial" panose="020B0604020202020204" pitchFamily="34" charset="0"/>
              <a:buChar char="•"/>
            </a:pPr>
            <a:endParaRPr lang="en-GB" dirty="0"/>
          </a:p>
          <a:p>
            <a:pPr marL="285750" indent="-285750" algn="ctr">
              <a:buFont typeface="Arial" panose="020B0604020202020204" pitchFamily="34" charset="0"/>
              <a:buChar char="•"/>
            </a:pPr>
            <a:endParaRPr lang="en-GB" dirty="0"/>
          </a:p>
          <a:p>
            <a:pPr marL="285750" indent="-285750" algn="ctr">
              <a:buFont typeface="Arial" panose="020B0604020202020204" pitchFamily="34" charset="0"/>
              <a:buChar char="•"/>
            </a:pPr>
            <a:endParaRPr lang="en-GB" sz="2000" dirty="0"/>
          </a:p>
          <a:p>
            <a:pPr marL="285750" indent="-285750" algn="ctr">
              <a:buFont typeface="Arial" panose="020B0604020202020204" pitchFamily="34" charset="0"/>
              <a:buChar char="•"/>
            </a:pPr>
            <a:r>
              <a:rPr lang="en-GB" sz="2000" dirty="0"/>
              <a:t>Successful  demonstration of the CR insertion Proof-of-Principle</a:t>
            </a:r>
          </a:p>
          <a:p>
            <a:pPr marL="285750" indent="-285750" algn="ctr">
              <a:buFont typeface="Arial" panose="020B0604020202020204" pitchFamily="34" charset="0"/>
              <a:buChar char="•"/>
            </a:pPr>
            <a:endParaRPr lang="en-GB" dirty="0"/>
          </a:p>
          <a:p>
            <a:pPr marL="285750" indent="-285750" algn="ctr">
              <a:buFont typeface="Arial" panose="020B0604020202020204" pitchFamily="34" charset="0"/>
              <a:buChar char="•"/>
            </a:pPr>
            <a:r>
              <a:rPr lang="en-GB" dirty="0"/>
              <a:t>CR insertion time</a:t>
            </a:r>
          </a:p>
          <a:p>
            <a:pPr marL="285750" indent="-285750" algn="ctr">
              <a:buFont typeface="Arial" panose="020B0604020202020204" pitchFamily="34" charset="0"/>
              <a:buChar char="•"/>
            </a:pPr>
            <a:endParaRPr lang="en-GB" dirty="0"/>
          </a:p>
          <a:p>
            <a:pPr marL="285750" lvl="2" indent="-285750" algn="ctr">
              <a:buFont typeface="Arial" panose="020B0604020202020204" pitchFamily="34" charset="0"/>
              <a:buChar char="•"/>
            </a:pPr>
            <a:r>
              <a:rPr lang="en-GB" dirty="0"/>
              <a:t>within required 1 s for nominal flow cases</a:t>
            </a:r>
          </a:p>
          <a:p>
            <a:pPr marL="285750" indent="-285750" algn="ctr">
              <a:buFont typeface="Arial" panose="020B0604020202020204" pitchFamily="34" charset="0"/>
              <a:buChar char="•"/>
            </a:pPr>
            <a:r>
              <a:rPr lang="en-GB" dirty="0"/>
              <a:t>slower in no flow case and low flow case</a:t>
            </a:r>
          </a:p>
          <a:p>
            <a:pPr marL="285750" indent="-285750" algn="ctr">
              <a:buFont typeface="Arial" panose="020B0604020202020204" pitchFamily="34" charset="0"/>
              <a:buChar char="•"/>
            </a:pPr>
            <a:endParaRPr lang="en-GB" dirty="0"/>
          </a:p>
          <a:p>
            <a:pPr marL="285750" indent="-285750" algn="ctr">
              <a:buFont typeface="Arial" panose="020B0604020202020204" pitchFamily="34" charset="0"/>
              <a:buChar char="•"/>
            </a:pPr>
            <a:r>
              <a:rPr lang="en-US" dirty="0"/>
              <a:t>In MYRRHA, the shaft </a:t>
            </a:r>
            <a:r>
              <a:rPr lang="en-US" dirty="0" err="1"/>
              <a:t>feedthrough</a:t>
            </a:r>
            <a:r>
              <a:rPr lang="en-US" dirty="0"/>
              <a:t> friction contribution will be possibly zero by design.</a:t>
            </a:r>
          </a:p>
          <a:p>
            <a:pPr marL="285750" indent="-285750" algn="ctr">
              <a:buFont typeface="Arial" panose="020B0604020202020204" pitchFamily="34" charset="0"/>
              <a:buChar char="•"/>
            </a:pPr>
            <a:r>
              <a:rPr lang="en-US" dirty="0"/>
              <a:t>Insertion times will also be acceptable in no/low flow conditions.</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dirty="0"/>
              <a:t>The COMPLOT experimental scenario can be considered conservative with respect to the CR SCRAM insertion time. </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dirty="0"/>
              <a:t>The COMPLOT CR insertion times are therefore sufficiently representative of the MYRRHA conditions, </a:t>
            </a:r>
          </a:p>
          <a:p>
            <a:pPr marL="285750" lvl="6" indent="-285750" algn="ctr">
              <a:buFont typeface="Arial" pitchFamily="34" charset="0"/>
              <a:buChar char="•"/>
            </a:pPr>
            <a:endParaRPr lang="en-US" dirty="0"/>
          </a:p>
          <a:p>
            <a:pPr marL="285750" lvl="6" indent="-285750" algn="ctr">
              <a:buFont typeface="Arial" pitchFamily="34" charset="0"/>
              <a:buChar char="•"/>
            </a:pPr>
            <a:r>
              <a:rPr lang="en-US" dirty="0"/>
              <a:t>suitable for demonstrating the CR proof-of-principle,</a:t>
            </a:r>
          </a:p>
          <a:p>
            <a:pPr marL="285750" lvl="7" indent="-285750" algn="ctr">
              <a:buFont typeface="Arial" panose="020B0604020202020204" pitchFamily="34" charset="0"/>
              <a:buChar char="•"/>
            </a:pPr>
            <a:endParaRPr lang="en-US" dirty="0"/>
          </a:p>
          <a:p>
            <a:pPr marL="285750" lvl="7" indent="-285750" algn="ctr">
              <a:buFont typeface="Arial" panose="020B0604020202020204" pitchFamily="34" charset="0"/>
              <a:buChar char="•"/>
            </a:pPr>
            <a:r>
              <a:rPr lang="en-US" dirty="0"/>
              <a:t>contributing to the qualification of the MYRRHA CR design.</a:t>
            </a:r>
            <a:endParaRPr lang="it-IT" dirty="0"/>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endParaRPr lang="it-IT" dirty="0"/>
          </a:p>
          <a:p>
            <a:pPr marL="285750" indent="-285750" algn="ctr">
              <a:buFont typeface="Arial" panose="020B0604020202020204" pitchFamily="34" charset="0"/>
              <a:buChar char="•"/>
            </a:pPr>
            <a:endParaRPr lang="it-IT" dirty="0"/>
          </a:p>
          <a:p>
            <a:pPr algn="ctr"/>
            <a:r>
              <a:rPr lang="en-GB" dirty="0"/>
              <a:t> </a:t>
            </a:r>
            <a:endParaRPr lang="it-IT" dirty="0"/>
          </a:p>
        </p:txBody>
      </p:sp>
      <p:sp>
        <p:nvSpPr>
          <p:cNvPr id="4" name="CustomShape 1"/>
          <p:cNvSpPr>
            <a:spLocks noGrp="1"/>
          </p:cNvSpPr>
          <p:nvPr>
            <p:ph type="title"/>
          </p:nvPr>
        </p:nvSpPr>
        <p:spPr>
          <a:xfrm>
            <a:off x="633314" y="273600"/>
            <a:ext cx="8778166" cy="851144"/>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800" spc="-1" dirty="0">
                <a:solidFill>
                  <a:srgbClr val="00B0F0"/>
                </a:solidFill>
                <a:uFill>
                  <a:solidFill>
                    <a:srgbClr val="FFFFFF"/>
                  </a:solidFill>
                </a:uFill>
              </a:rPr>
              <a:t>Conclusions (I)</a:t>
            </a:r>
            <a:endParaRPr lang="en-US"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748301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p:nvPr>
        </p:nvSpPr>
        <p:spPr>
          <a:xfrm>
            <a:off x="417290" y="1052736"/>
            <a:ext cx="9066198" cy="5328592"/>
          </a:xfrm>
        </p:spPr>
        <p:txBody>
          <a:bodyPr/>
          <a:lstStyle/>
          <a:p>
            <a:pPr marL="285750" indent="-285750" algn="ctr">
              <a:buFont typeface="Arial" panose="020B0604020202020204" pitchFamily="34" charset="0"/>
              <a:buChar char="•"/>
            </a:pPr>
            <a:r>
              <a:rPr lang="en-GB" dirty="0"/>
              <a:t>The transient two-way coupling simulation of the CR insertion predicts the CR motion rather well.</a:t>
            </a:r>
          </a:p>
          <a:p>
            <a:pPr marL="285750" indent="-285750" algn="ctr">
              <a:buFont typeface="Arial" panose="020B0604020202020204" pitchFamily="34" charset="0"/>
              <a:buChar char="•"/>
            </a:pPr>
            <a:endParaRPr lang="en-GB" dirty="0"/>
          </a:p>
          <a:p>
            <a:pPr marL="285750" indent="-285750" algn="ctr">
              <a:buFont typeface="Arial" panose="020B0604020202020204" pitchFamily="34" charset="0"/>
              <a:buChar char="•"/>
            </a:pPr>
            <a:r>
              <a:rPr lang="en-US" dirty="0"/>
              <a:t>Globally, the numerical model predicts an insertion time 15% faster than the experiment.</a:t>
            </a:r>
            <a:endParaRPr lang="en-GB" dirty="0"/>
          </a:p>
          <a:p>
            <a:pPr marL="285750" indent="-285750" algn="ctr">
              <a:buFont typeface="Arial" panose="020B0604020202020204" pitchFamily="34" charset="0"/>
              <a:buChar char="•"/>
            </a:pPr>
            <a:endParaRPr lang="en-GB" dirty="0"/>
          </a:p>
          <a:p>
            <a:pPr marL="285750" indent="-285750" algn="ctr">
              <a:buFont typeface="Arial" panose="020B0604020202020204" pitchFamily="34" charset="0"/>
              <a:buChar char="•"/>
            </a:pPr>
            <a:r>
              <a:rPr lang="en-US" dirty="0"/>
              <a:t>Although high frequency pressure oscillations exist, t</a:t>
            </a:r>
            <a:r>
              <a:rPr lang="en-GB" dirty="0"/>
              <a:t>he resultant CR velocity and displacement curves are very smooth and representative of the experimental results. </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dirty="0"/>
              <a:t>The operating principle of the damper is well simulated.</a:t>
            </a:r>
            <a:endParaRPr lang="en-GB" dirty="0"/>
          </a:p>
          <a:p>
            <a:pPr marL="285750" indent="-285750" algn="ctr">
              <a:buFont typeface="Arial" panose="020B0604020202020204" pitchFamily="34" charset="0"/>
              <a:buChar char="•"/>
            </a:pPr>
            <a:endParaRPr lang="en-GB" dirty="0"/>
          </a:p>
          <a:p>
            <a:pPr marL="285750" indent="-285750" algn="ctr">
              <a:buFont typeface="Arial" panose="020B0604020202020204" pitchFamily="34" charset="0"/>
              <a:buChar char="•"/>
            </a:pPr>
            <a:r>
              <a:rPr lang="en-US" dirty="0"/>
              <a:t>With current experimental and numerical results and future quantification of the experimental CR shaft friction contribution, simulation accuracy could be improved further and confirm the validation of the CR numerical CFD model.</a:t>
            </a:r>
            <a:endParaRPr lang="en-GB" dirty="0"/>
          </a:p>
          <a:p>
            <a:pPr algn="ctr"/>
            <a:r>
              <a:rPr lang="en-GB" dirty="0"/>
              <a:t> </a:t>
            </a:r>
            <a:endParaRPr lang="it-IT" dirty="0"/>
          </a:p>
          <a:p>
            <a:pPr algn="ctr"/>
            <a:endParaRPr lang="en-US" dirty="0"/>
          </a:p>
        </p:txBody>
      </p:sp>
      <p:sp>
        <p:nvSpPr>
          <p:cNvPr id="4" name="CustomShape 1"/>
          <p:cNvSpPr>
            <a:spLocks noGrp="1"/>
          </p:cNvSpPr>
          <p:nvPr>
            <p:ph type="title"/>
          </p:nvPr>
        </p:nvSpPr>
        <p:spPr>
          <a:xfrm>
            <a:off x="705322" y="476672"/>
            <a:ext cx="8706158" cy="7200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800" spc="-1" dirty="0">
                <a:solidFill>
                  <a:srgbClr val="00B0F0"/>
                </a:solidFill>
                <a:uFill>
                  <a:solidFill>
                    <a:srgbClr val="FFFFFF"/>
                  </a:solidFill>
                </a:uFill>
              </a:rPr>
              <a:t>Conclusions (II)</a:t>
            </a:r>
            <a:br>
              <a:rPr lang="en-US" sz="2800" spc="-1" dirty="0">
                <a:solidFill>
                  <a:srgbClr val="00B0F0"/>
                </a:solidFill>
                <a:uFill>
                  <a:solidFill>
                    <a:srgbClr val="FFFFFF"/>
                  </a:solidFill>
                </a:uFill>
              </a:rPr>
            </a:br>
            <a:endParaRPr lang="en-US"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923191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1306" y="404664"/>
            <a:ext cx="8916120" cy="1144800"/>
          </a:xfrm>
        </p:spPr>
        <p:txBody>
          <a:bodyPr/>
          <a:lstStyle/>
          <a:p>
            <a:pPr algn="ctr"/>
            <a:r>
              <a:rPr lang="en-US" sz="2800" b="1" dirty="0">
                <a:solidFill>
                  <a:srgbClr val="00B0F0"/>
                </a:solidFill>
              </a:rPr>
              <a:t>Thank you for your attention!</a:t>
            </a:r>
          </a:p>
        </p:txBody>
      </p:sp>
      <p:sp>
        <p:nvSpPr>
          <p:cNvPr id="3" name="Sottotitolo 2"/>
          <p:cNvSpPr>
            <a:spLocks noGrp="1"/>
          </p:cNvSpPr>
          <p:nvPr>
            <p:ph type="subTitle"/>
          </p:nvPr>
        </p:nvSpPr>
        <p:spPr/>
        <p:txBody>
          <a:bodyPr/>
          <a:lstStyle/>
          <a:p>
            <a:endParaRPr lang="en-US"/>
          </a:p>
        </p:txBody>
      </p:sp>
      <p:pic>
        <p:nvPicPr>
          <p:cNvPr id="5" name="CRinsertion_BundleII_MFR=34kg_T=350C_VelocityVectors_BufferTankFreeSurface_Fas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5442" y="1772816"/>
            <a:ext cx="6912215" cy="4608512"/>
          </a:xfrm>
          <a:prstGeom prst="rect">
            <a:avLst/>
          </a:prstGeom>
        </p:spPr>
      </p:pic>
    </p:spTree>
    <p:extLst>
      <p:ext uri="{BB962C8B-B14F-4D97-AF65-F5344CB8AC3E}">
        <p14:creationId xmlns:p14="http://schemas.microsoft.com/office/powerpoint/2010/main" val="299135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7126819" y="2017090"/>
            <a:ext cx="2088232" cy="2658896"/>
            <a:chOff x="7906122" y="1124744"/>
            <a:chExt cx="1583475" cy="2394273"/>
          </a:xfrm>
        </p:grpSpPr>
        <p:pic>
          <p:nvPicPr>
            <p:cNvPr id="7" name="Picture 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154"/>
            <a:stretch/>
          </p:blipFill>
          <p:spPr bwMode="auto">
            <a:xfrm>
              <a:off x="7906122" y="1124744"/>
              <a:ext cx="1583475" cy="2394273"/>
            </a:xfrm>
            <a:prstGeom prst="rect">
              <a:avLst/>
            </a:prstGeom>
            <a:ln w="28575" cap="flat" cmpd="sng">
              <a:noFill/>
              <a:prstDash val="solid"/>
              <a:miter lim="800000"/>
              <a:headEnd/>
              <a:tailEnd/>
            </a:ln>
            <a:effectLst>
              <a:softEdge rad="112500"/>
            </a:effectLst>
            <a:extLst>
              <a:ext uri="{909E8E84-426E-40DD-AFC4-6F175D3DCCD1}">
                <a14:hiddenFill xmlns:a14="http://schemas.microsoft.com/office/drawing/2010/main">
                  <a:solidFill>
                    <a:schemeClr val="accent1"/>
                  </a:solidFill>
                </a14:hiddenFill>
              </a:ext>
            </a:extLst>
          </p:spPr>
        </p:pic>
        <p:sp>
          <p:nvSpPr>
            <p:cNvPr id="8" name="Rounded Rectangle 7"/>
            <p:cNvSpPr/>
            <p:nvPr/>
          </p:nvSpPr>
          <p:spPr bwMode="auto">
            <a:xfrm>
              <a:off x="8593502" y="2420888"/>
              <a:ext cx="208714" cy="692311"/>
            </a:xfrm>
            <a:prstGeom prst="roundRect">
              <a:avLst/>
            </a:prstGeom>
            <a:noFill/>
            <a:ln w="38100" cap="flat" cmpd="sng" algn="ctr">
              <a:solidFill>
                <a:srgbClr val="00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a:solidFill>
                  <a:srgbClr val="000000"/>
                </a:solidFill>
              </a:endParaRPr>
            </a:p>
          </p:txBody>
        </p:sp>
      </p:grpSp>
      <p:sp>
        <p:nvSpPr>
          <p:cNvPr id="2" name="Title 1"/>
          <p:cNvSpPr>
            <a:spLocks noGrp="1"/>
          </p:cNvSpPr>
          <p:nvPr>
            <p:ph type="title"/>
          </p:nvPr>
        </p:nvSpPr>
        <p:spPr/>
        <p:txBody>
          <a:bodyPr/>
          <a:lstStyle/>
          <a:p>
            <a:r>
              <a:rPr lang="en-US" dirty="0"/>
              <a:t>MYRRHA – Control Rod System</a:t>
            </a:r>
            <a:endParaRPr lang="en-GB" dirty="0"/>
          </a:p>
        </p:txBody>
      </p:sp>
      <p:sp>
        <p:nvSpPr>
          <p:cNvPr id="3" name="Content Placeholder 2"/>
          <p:cNvSpPr>
            <a:spLocks noGrp="1"/>
          </p:cNvSpPr>
          <p:nvPr>
            <p:ph idx="1"/>
          </p:nvPr>
        </p:nvSpPr>
        <p:spPr>
          <a:xfrm>
            <a:off x="1" y="980728"/>
            <a:ext cx="9418290" cy="3888432"/>
          </a:xfrm>
        </p:spPr>
        <p:txBody>
          <a:bodyPr>
            <a:noAutofit/>
          </a:bodyPr>
          <a:lstStyle/>
          <a:p>
            <a:pPr marL="309563" lvl="0" indent="-309563" algn="ctr" defTabSz="685800" eaLnBrk="1" hangingPunct="1">
              <a:spcBef>
                <a:spcPct val="20000"/>
              </a:spcBef>
              <a:buClr>
                <a:srgbClr val="007DC3"/>
              </a:buClr>
              <a:buFont typeface="Wingdings" pitchFamily="2" charset="2"/>
              <a:buChar char="l"/>
            </a:pPr>
            <a:endParaRPr lang="en-GB" sz="2000" dirty="0">
              <a:solidFill>
                <a:srgbClr val="000000"/>
              </a:solidFill>
              <a:latin typeface="Segoe UI" pitchFamily="34" charset="0"/>
              <a:cs typeface="Segoe UI" pitchFamily="34" charset="0"/>
            </a:endParaRPr>
          </a:p>
          <a:p>
            <a:pPr marL="309563" lvl="0" indent="-309563" algn="ctr" defTabSz="685800" eaLnBrk="1" hangingPunct="1">
              <a:spcBef>
                <a:spcPct val="20000"/>
              </a:spcBef>
              <a:buClr>
                <a:srgbClr val="007DC3"/>
              </a:buClr>
              <a:buFont typeface="Wingdings" pitchFamily="2" charset="2"/>
              <a:buChar char="l"/>
            </a:pPr>
            <a:r>
              <a:rPr lang="en-GB" sz="2000" dirty="0">
                <a:solidFill>
                  <a:srgbClr val="000000"/>
                </a:solidFill>
                <a:latin typeface="Segoe UI" pitchFamily="34" charset="0"/>
                <a:cs typeface="Segoe UI" pitchFamily="34" charset="0"/>
              </a:rPr>
              <a:t>MYRRHA = </a:t>
            </a:r>
            <a:r>
              <a:rPr lang="en-GB" sz="2000" b="1" dirty="0">
                <a:solidFill>
                  <a:srgbClr val="000000"/>
                </a:solidFill>
                <a:latin typeface="Segoe UI" pitchFamily="34" charset="0"/>
                <a:cs typeface="Segoe UI" pitchFamily="34" charset="0"/>
              </a:rPr>
              <a:t>M</a:t>
            </a:r>
            <a:r>
              <a:rPr lang="en-GB" sz="2000" dirty="0">
                <a:solidFill>
                  <a:srgbClr val="000000"/>
                </a:solidFill>
                <a:latin typeface="Segoe UI" pitchFamily="34" charset="0"/>
                <a:cs typeface="Segoe UI" pitchFamily="34" charset="0"/>
              </a:rPr>
              <a:t>ulti-purpose </a:t>
            </a:r>
            <a:r>
              <a:rPr lang="en-GB" sz="2000" dirty="0" err="1">
                <a:solidFill>
                  <a:srgbClr val="000000"/>
                </a:solidFill>
                <a:latin typeface="Segoe UI" pitchFamily="34" charset="0"/>
                <a:cs typeface="Segoe UI" pitchFamily="34" charset="0"/>
              </a:rPr>
              <a:t>h</a:t>
            </a:r>
            <a:r>
              <a:rPr lang="en-GB" sz="2000" b="1" dirty="0" err="1">
                <a:solidFill>
                  <a:srgbClr val="000000"/>
                </a:solidFill>
                <a:latin typeface="Segoe UI" pitchFamily="34" charset="0"/>
                <a:cs typeface="Segoe UI" pitchFamily="34" charset="0"/>
              </a:rPr>
              <a:t>Y</a:t>
            </a:r>
            <a:r>
              <a:rPr lang="en-GB" sz="2000" dirty="0" err="1">
                <a:solidFill>
                  <a:srgbClr val="000000"/>
                </a:solidFill>
                <a:latin typeface="Segoe UI" pitchFamily="34" charset="0"/>
                <a:cs typeface="Segoe UI" pitchFamily="34" charset="0"/>
              </a:rPr>
              <a:t>brid</a:t>
            </a:r>
            <a:r>
              <a:rPr lang="en-GB" sz="2000" dirty="0">
                <a:solidFill>
                  <a:srgbClr val="000000"/>
                </a:solidFill>
                <a:latin typeface="Segoe UI" pitchFamily="34" charset="0"/>
                <a:cs typeface="Segoe UI" pitchFamily="34" charset="0"/>
              </a:rPr>
              <a:t> </a:t>
            </a:r>
            <a:r>
              <a:rPr lang="en-GB" sz="2000" b="1" dirty="0">
                <a:solidFill>
                  <a:srgbClr val="000000"/>
                </a:solidFill>
                <a:latin typeface="Segoe UI" pitchFamily="34" charset="0"/>
                <a:cs typeface="Segoe UI" pitchFamily="34" charset="0"/>
              </a:rPr>
              <a:t>R</a:t>
            </a:r>
            <a:r>
              <a:rPr lang="en-GB" sz="2000" dirty="0">
                <a:solidFill>
                  <a:srgbClr val="000000"/>
                </a:solidFill>
                <a:latin typeface="Segoe UI" pitchFamily="34" charset="0"/>
                <a:cs typeface="Segoe UI" pitchFamily="34" charset="0"/>
              </a:rPr>
              <a:t>esearch </a:t>
            </a:r>
            <a:r>
              <a:rPr lang="en-GB" sz="2000" b="1" dirty="0">
                <a:solidFill>
                  <a:srgbClr val="000000"/>
                </a:solidFill>
                <a:latin typeface="Segoe UI" pitchFamily="34" charset="0"/>
                <a:cs typeface="Segoe UI" pitchFamily="34" charset="0"/>
              </a:rPr>
              <a:t>R</a:t>
            </a:r>
            <a:r>
              <a:rPr lang="en-GB" sz="2000" dirty="0">
                <a:solidFill>
                  <a:srgbClr val="000000"/>
                </a:solidFill>
                <a:latin typeface="Segoe UI" pitchFamily="34" charset="0"/>
                <a:cs typeface="Segoe UI" pitchFamily="34" charset="0"/>
              </a:rPr>
              <a:t>eactor for </a:t>
            </a:r>
            <a:r>
              <a:rPr lang="en-GB" sz="2000" b="1" dirty="0">
                <a:solidFill>
                  <a:srgbClr val="000000"/>
                </a:solidFill>
                <a:latin typeface="Segoe UI" pitchFamily="34" charset="0"/>
                <a:cs typeface="Segoe UI" pitchFamily="34" charset="0"/>
              </a:rPr>
              <a:t>H</a:t>
            </a:r>
            <a:r>
              <a:rPr lang="en-GB" sz="2000" dirty="0">
                <a:solidFill>
                  <a:srgbClr val="000000"/>
                </a:solidFill>
                <a:latin typeface="Segoe UI" pitchFamily="34" charset="0"/>
                <a:cs typeface="Segoe UI" pitchFamily="34" charset="0"/>
              </a:rPr>
              <a:t>igh-tech </a:t>
            </a:r>
            <a:r>
              <a:rPr lang="en-GB" sz="2000" b="1" dirty="0">
                <a:solidFill>
                  <a:srgbClr val="000000"/>
                </a:solidFill>
                <a:latin typeface="Segoe UI" pitchFamily="34" charset="0"/>
                <a:cs typeface="Segoe UI" pitchFamily="34" charset="0"/>
              </a:rPr>
              <a:t>A</a:t>
            </a:r>
            <a:r>
              <a:rPr lang="en-GB" sz="2000" dirty="0">
                <a:solidFill>
                  <a:srgbClr val="000000"/>
                </a:solidFill>
                <a:latin typeface="Segoe UI" pitchFamily="34" charset="0"/>
                <a:cs typeface="Segoe UI" pitchFamily="34" charset="0"/>
              </a:rPr>
              <a:t>pplications</a:t>
            </a:r>
          </a:p>
          <a:p>
            <a:pPr marL="708025" lvl="1" defTabSz="685800" eaLnBrk="1" hangingPunct="1">
              <a:spcBef>
                <a:spcPct val="20000"/>
              </a:spcBef>
              <a:buClr>
                <a:srgbClr val="11AAFF"/>
              </a:buClr>
              <a:buFont typeface="Arial"/>
              <a:buChar char="•"/>
            </a:pPr>
            <a:r>
              <a:rPr lang="nl-BE" sz="1800" dirty="0">
                <a:cs typeface="Segoe UI" pitchFamily="34" charset="0"/>
              </a:rPr>
              <a:t>Fast spectrum irradiation facility</a:t>
            </a:r>
            <a:endParaRPr lang="en-GB" sz="1800" dirty="0">
              <a:cs typeface="Segoe UI" pitchFamily="34" charset="0"/>
            </a:endParaRPr>
          </a:p>
          <a:p>
            <a:pPr marL="708025" lvl="1" defTabSz="685800" eaLnBrk="1" hangingPunct="1">
              <a:spcBef>
                <a:spcPct val="20000"/>
              </a:spcBef>
              <a:buClr>
                <a:srgbClr val="11AAFF"/>
              </a:buClr>
              <a:buFont typeface="Arial"/>
              <a:buChar char="•"/>
            </a:pPr>
            <a:r>
              <a:rPr lang="en-GB" sz="1800" dirty="0">
                <a:cs typeface="Segoe UI" pitchFamily="34" charset="0"/>
              </a:rPr>
              <a:t>Critical and Accelerator Driven System (ADS) mode</a:t>
            </a:r>
          </a:p>
          <a:p>
            <a:pPr marL="708025" lvl="1" defTabSz="685800" eaLnBrk="1" hangingPunct="1">
              <a:spcBef>
                <a:spcPct val="20000"/>
              </a:spcBef>
              <a:buClr>
                <a:srgbClr val="11AAFF"/>
              </a:buClr>
              <a:buFont typeface="Arial"/>
              <a:buChar char="•"/>
            </a:pPr>
            <a:r>
              <a:rPr lang="nl-BE" sz="1800" dirty="0">
                <a:cs typeface="Segoe UI" pitchFamily="34" charset="0"/>
              </a:rPr>
              <a:t>Lead Bismuth Eutectic (LBE) coolant</a:t>
            </a:r>
          </a:p>
          <a:p>
            <a:pPr marL="708025" lvl="1" defTabSz="685800" eaLnBrk="1" hangingPunct="1">
              <a:spcBef>
                <a:spcPct val="20000"/>
              </a:spcBef>
              <a:buClr>
                <a:srgbClr val="11AAFF"/>
              </a:buClr>
              <a:buFont typeface="Arial"/>
              <a:buChar char="•"/>
            </a:pPr>
            <a:r>
              <a:rPr lang="nl-BE" sz="1800" dirty="0"/>
              <a:t>European technology pilot plant for Gen IV </a:t>
            </a:r>
            <a:r>
              <a:rPr lang="nl-BE" sz="1800" b="1" dirty="0"/>
              <a:t>LFR</a:t>
            </a:r>
          </a:p>
          <a:p>
            <a:pPr>
              <a:lnSpc>
                <a:spcPct val="150000"/>
              </a:lnSpc>
            </a:pPr>
            <a:r>
              <a:rPr lang="nl-BE" sz="2000" dirty="0"/>
              <a:t>Six Control Rods (CRs) in the MYRRHA critical reference core</a:t>
            </a:r>
          </a:p>
          <a:p>
            <a:pPr>
              <a:lnSpc>
                <a:spcPct val="150000"/>
              </a:lnSpc>
            </a:pPr>
            <a:r>
              <a:rPr lang="nl-BE" sz="2000" dirty="0"/>
              <a:t>Normal operation: reactivity control function</a:t>
            </a:r>
          </a:p>
          <a:p>
            <a:pPr marL="857250" lvl="2" indent="-457200">
              <a:lnSpc>
                <a:spcPct val="150000"/>
              </a:lnSpc>
              <a:spcBef>
                <a:spcPts val="1075"/>
              </a:spcBef>
              <a:buFont typeface="Arial" pitchFamily="34" charset="0"/>
              <a:buChar char="•"/>
            </a:pPr>
            <a:r>
              <a:rPr lang="en-GB" sz="1600" spc="-1" dirty="0">
                <a:uFill>
                  <a:solidFill>
                    <a:srgbClr val="FFFFFF"/>
                  </a:solidFill>
                </a:uFill>
              </a:rPr>
              <a:t>Inserted in the LBE from below the active core</a:t>
            </a:r>
          </a:p>
          <a:p>
            <a:pPr>
              <a:lnSpc>
                <a:spcPct val="150000"/>
              </a:lnSpc>
            </a:pPr>
            <a:endParaRPr lang="nl-BE" sz="1800" dirty="0">
              <a:solidFill>
                <a:srgbClr val="0070C0"/>
              </a:solidFill>
            </a:endParaRPr>
          </a:p>
          <a:p>
            <a:pPr>
              <a:lnSpc>
                <a:spcPct val="150000"/>
              </a:lnSpc>
            </a:pPr>
            <a:endParaRPr lang="nl-BE" sz="1800" dirty="0"/>
          </a:p>
          <a:p>
            <a:pPr>
              <a:lnSpc>
                <a:spcPct val="150000"/>
              </a:lnSpc>
            </a:pPr>
            <a:endParaRPr lang="nl-BE" sz="1800" dirty="0"/>
          </a:p>
          <a:p>
            <a:pPr marL="457200" lvl="1" indent="-457200">
              <a:spcBef>
                <a:spcPts val="1075"/>
              </a:spcBef>
              <a:buFont typeface="Arial" pitchFamily="34" charset="0"/>
              <a:buChar char="•"/>
            </a:pPr>
            <a:endParaRPr lang="en-US" sz="1800" dirty="0"/>
          </a:p>
          <a:p>
            <a:pPr marL="457200" lvl="1" indent="-457200">
              <a:spcBef>
                <a:spcPts val="1075"/>
              </a:spcBef>
              <a:buFont typeface="Arial" pitchFamily="34" charset="0"/>
              <a:buChar char="•"/>
            </a:pPr>
            <a:endParaRPr lang="en-US" sz="1800" dirty="0">
              <a:solidFill>
                <a:srgbClr val="0070C0"/>
              </a:solidFill>
            </a:endParaRPr>
          </a:p>
          <a:p>
            <a:pPr marL="457200" lvl="1" indent="-457200">
              <a:spcBef>
                <a:spcPts val="1075"/>
              </a:spcBef>
              <a:buFont typeface="Arial" pitchFamily="34" charset="0"/>
              <a:buChar char="•"/>
            </a:pPr>
            <a:endParaRPr lang="en-US" sz="1800" dirty="0"/>
          </a:p>
          <a:p>
            <a:endParaRPr lang="en-GB" sz="1800" dirty="0"/>
          </a:p>
        </p:txBody>
      </p:sp>
      <p:sp>
        <p:nvSpPr>
          <p:cNvPr id="9" name="CasellaDiTesto 8"/>
          <p:cNvSpPr txBox="1"/>
          <p:nvPr/>
        </p:nvSpPr>
        <p:spPr>
          <a:xfrm>
            <a:off x="993354" y="4941168"/>
            <a:ext cx="7950491" cy="1477328"/>
          </a:xfrm>
          <a:prstGeom prst="rect">
            <a:avLst/>
          </a:prstGeom>
          <a:noFill/>
        </p:spPr>
        <p:txBody>
          <a:bodyPr wrap="square" rtlCol="0">
            <a:spAutoFit/>
          </a:bodyPr>
          <a:lstStyle/>
          <a:p>
            <a:pPr marL="0" lvl="1" algn="ctr" defTabSz="449263" fontAlgn="base">
              <a:spcBef>
                <a:spcPts val="1750"/>
              </a:spcBef>
              <a:spcAft>
                <a:spcPct val="0"/>
              </a:spcAft>
              <a:buClr>
                <a:srgbClr val="000000"/>
              </a:buClr>
              <a:buSzPct val="100000"/>
            </a:pPr>
            <a:r>
              <a:rPr lang="nl-BE" sz="2000" dirty="0">
                <a:solidFill>
                  <a:srgbClr val="000000"/>
                </a:solidFill>
              </a:rPr>
              <a:t>Emergency operation: safety function (SCRAM) </a:t>
            </a:r>
          </a:p>
          <a:p>
            <a:pPr marL="0" lvl="1" algn="ctr" defTabSz="449263" fontAlgn="base">
              <a:spcBef>
                <a:spcPts val="1750"/>
              </a:spcBef>
              <a:spcAft>
                <a:spcPct val="0"/>
              </a:spcAft>
              <a:buClr>
                <a:srgbClr val="000000"/>
              </a:buClr>
              <a:buSzPct val="100000"/>
            </a:pPr>
            <a:r>
              <a:rPr lang="en-GB" sz="2000" spc="-1" dirty="0">
                <a:uFill>
                  <a:solidFill>
                    <a:srgbClr val="FFFFFF"/>
                  </a:solidFill>
                </a:uFill>
              </a:rPr>
              <a:t>Buoyancy driven</a:t>
            </a:r>
          </a:p>
          <a:p>
            <a:pPr algn="ctr" defTabSz="449263" fontAlgn="base">
              <a:spcBef>
                <a:spcPts val="1750"/>
              </a:spcBef>
              <a:spcAft>
                <a:spcPct val="0"/>
              </a:spcAft>
              <a:buClr>
                <a:srgbClr val="000000"/>
              </a:buClr>
              <a:buSzPct val="100000"/>
              <a:buFont typeface="Times New Roman" pitchFamily="18" charset="0"/>
              <a:buNone/>
            </a:pPr>
            <a:r>
              <a:rPr lang="nl-BE" sz="2000" dirty="0">
                <a:solidFill>
                  <a:srgbClr val="0070C0"/>
                </a:solidFill>
              </a:rPr>
              <a:t>Insertion time &lt; 1 s</a:t>
            </a:r>
            <a:endParaRPr lang="en-US" sz="2000" dirty="0">
              <a:solidFill>
                <a:srgbClr val="000000"/>
              </a:solidFill>
            </a:endParaRPr>
          </a:p>
        </p:txBody>
      </p:sp>
      <p:sp>
        <p:nvSpPr>
          <p:cNvPr id="4" name="Segnaposto numero diapositiva 3"/>
          <p:cNvSpPr>
            <a:spLocks noGrp="1"/>
          </p:cNvSpPr>
          <p:nvPr>
            <p:ph type="sldNum" sz="quarter" idx="12"/>
          </p:nvPr>
        </p:nvSpPr>
        <p:spPr/>
        <p:txBody>
          <a:bodyPr/>
          <a:lstStyle/>
          <a:p>
            <a:fld id="{E7CD0851-480D-4AD1-9F3E-40FEA284E5B7}" type="slidenum">
              <a:rPr lang="en-US" smtClean="0">
                <a:solidFill>
                  <a:srgbClr val="000000">
                    <a:tint val="75000"/>
                  </a:srgbClr>
                </a:solidFill>
              </a:rPr>
              <a:pPr/>
              <a:t>3</a:t>
            </a:fld>
            <a:endParaRPr lang="en-US" dirty="0">
              <a:solidFill>
                <a:srgbClr val="000000">
                  <a:tint val="75000"/>
                </a:srgbClr>
              </a:solidFill>
            </a:endParaRPr>
          </a:p>
        </p:txBody>
      </p:sp>
    </p:spTree>
    <p:extLst>
      <p:ext uri="{BB962C8B-B14F-4D97-AF65-F5344CB8AC3E}">
        <p14:creationId xmlns:p14="http://schemas.microsoft.com/office/powerpoint/2010/main" val="12254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GB" sz="2400" b="0" strike="noStrike" spc="-1" dirty="0">
                <a:solidFill>
                  <a:srgbClr val="00B0F0"/>
                </a:solidFill>
                <a:uFill>
                  <a:solidFill>
                    <a:srgbClr val="FFFFFF"/>
                  </a:solidFill>
                </a:uFill>
                <a:latin typeface="Arial"/>
              </a:rPr>
              <a:t>COMPLOT experimental setup</a:t>
            </a:r>
            <a:r>
              <a:rPr lang="en-US" sz="2400" b="0" strike="noStrike" spc="-1" dirty="0">
                <a:solidFill>
                  <a:srgbClr val="00B0F0"/>
                </a:solidFill>
                <a:uFill>
                  <a:solidFill>
                    <a:srgbClr val="FFFFFF"/>
                  </a:solidFill>
                </a:uFill>
                <a:latin typeface="Arial"/>
              </a:rPr>
              <a:t>. Control Rod test </a:t>
            </a:r>
            <a:r>
              <a:rPr lang="en-US" sz="2400" spc="-1" dirty="0">
                <a:solidFill>
                  <a:srgbClr val="00B0F0"/>
                </a:solidFill>
                <a:uFill>
                  <a:solidFill>
                    <a:srgbClr val="FFFFFF"/>
                  </a:solidFill>
                </a:uFill>
                <a:latin typeface="Arial"/>
              </a:rPr>
              <a:t>s</a:t>
            </a:r>
            <a:r>
              <a:rPr lang="en-US" sz="2400" b="0" strike="noStrike" spc="-1" dirty="0">
                <a:solidFill>
                  <a:srgbClr val="00B0F0"/>
                </a:solidFill>
                <a:uFill>
                  <a:solidFill>
                    <a:srgbClr val="FFFFFF"/>
                  </a:solidFill>
                </a:uFill>
                <a:latin typeface="Arial"/>
              </a:rPr>
              <a:t>ection</a:t>
            </a:r>
            <a:endParaRPr lang="nl-BE" sz="2400" dirty="0"/>
          </a:p>
        </p:txBody>
      </p:sp>
      <p:pic>
        <p:nvPicPr>
          <p:cNvPr id="13" name="Picture 12" descr="C:\Users\gkennedy\Documents\Collaborations\MAXSIMA\WP3.2\3D CONTROL ROD REPORT\102404-W011top.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2645067" y="1145519"/>
            <a:ext cx="1811609" cy="2406020"/>
          </a:xfrm>
          <a:prstGeom prst="rect">
            <a:avLst/>
          </a:prstGeom>
          <a:noFill/>
          <a:ln>
            <a:noFill/>
          </a:ln>
        </p:spPr>
      </p:pic>
      <p:pic>
        <p:nvPicPr>
          <p:cNvPr id="14" name="Picture 13" descr="C:\Users\gkennedy\Documents\Collaborations\MAXSIMA\WP3.2\3D CONTROL ROD REPORT\102404-W011bottom.jpg"/>
          <p:cNvPicPr/>
          <p:nvPr/>
        </p:nvPicPr>
        <p:blipFill rotWithShape="1">
          <a:blip r:embed="rId3" cstate="print">
            <a:extLst>
              <a:ext uri="{28A0092B-C50C-407E-A947-70E740481C1C}">
                <a14:useLocalDpi xmlns:a14="http://schemas.microsoft.com/office/drawing/2010/main" val="0"/>
              </a:ext>
            </a:extLst>
          </a:blip>
          <a:srcRect/>
          <a:stretch/>
        </p:blipFill>
        <p:spPr bwMode="auto">
          <a:xfrm>
            <a:off x="2937570" y="3691069"/>
            <a:ext cx="1314282" cy="2674503"/>
          </a:xfrm>
          <a:prstGeom prst="rect">
            <a:avLst/>
          </a:prstGeom>
          <a:noFill/>
          <a:ln>
            <a:noFill/>
          </a:ln>
        </p:spPr>
      </p:pic>
      <p:pic>
        <p:nvPicPr>
          <p:cNvPr id="17" name="Picture 16" descr="C:\Users\gkennedy\Documents\Collaborations\MAXSIMA\WP3.2\3D CONTROL ROD REPORT\DAMPER.jpg"/>
          <p:cNvPicPr/>
          <p:nvPr/>
        </p:nvPicPr>
        <p:blipFill rotWithShape="1">
          <a:blip r:embed="rId4" cstate="print">
            <a:extLst>
              <a:ext uri="{28A0092B-C50C-407E-A947-70E740481C1C}">
                <a14:useLocalDpi xmlns:a14="http://schemas.microsoft.com/office/drawing/2010/main" val="0"/>
              </a:ext>
            </a:extLst>
          </a:blip>
          <a:srcRect t="-18940"/>
          <a:stretch/>
        </p:blipFill>
        <p:spPr bwMode="auto">
          <a:xfrm>
            <a:off x="1281386" y="1337311"/>
            <a:ext cx="1427705" cy="4400550"/>
          </a:xfrm>
          <a:prstGeom prst="rect">
            <a:avLst/>
          </a:prstGeom>
          <a:noFill/>
          <a:ln>
            <a:noFill/>
          </a:ln>
        </p:spPr>
      </p:pic>
      <p:pic>
        <p:nvPicPr>
          <p:cNvPr id="18" name="Picture 17" descr="C:\Users\gkennedy\Documents\Collaborations\MAXSIMA\WP3.2\3D CONTROL ROD REPORT\LABYRINTH.jpg"/>
          <p:cNvPicPr/>
          <p:nvPr/>
        </p:nvPicPr>
        <p:blipFill rotWithShape="1">
          <a:blip r:embed="rId5" cstate="print">
            <a:extLst>
              <a:ext uri="{28A0092B-C50C-407E-A947-70E740481C1C}">
                <a14:useLocalDpi xmlns:a14="http://schemas.microsoft.com/office/drawing/2010/main" val="0"/>
              </a:ext>
            </a:extLst>
          </a:blip>
          <a:srcRect/>
          <a:stretch/>
        </p:blipFill>
        <p:spPr bwMode="auto">
          <a:xfrm>
            <a:off x="345282" y="1360789"/>
            <a:ext cx="1457198" cy="4400550"/>
          </a:xfrm>
          <a:prstGeom prst="rect">
            <a:avLst/>
          </a:prstGeom>
          <a:noFill/>
          <a:ln>
            <a:noFill/>
          </a:ln>
        </p:spPr>
      </p:pic>
      <p:sp>
        <p:nvSpPr>
          <p:cNvPr id="24" name="Rounded Rectangle 23"/>
          <p:cNvSpPr/>
          <p:nvPr/>
        </p:nvSpPr>
        <p:spPr bwMode="auto">
          <a:xfrm>
            <a:off x="489298" y="1099592"/>
            <a:ext cx="6681680" cy="5229132"/>
          </a:xfrm>
          <a:prstGeom prst="roundRect">
            <a:avLst>
              <a:gd name="adj" fmla="val 9497"/>
            </a:avLst>
          </a:prstGeom>
          <a:noFill/>
          <a:ln w="38100" cap="flat" cmpd="sng" algn="ctr">
            <a:solidFill>
              <a:srgbClr val="007DC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a:ln>
                <a:noFill/>
              </a:ln>
              <a:solidFill>
                <a:schemeClr val="tx1"/>
              </a:solidFill>
              <a:effectLst/>
              <a:latin typeface="Arial" charset="0"/>
            </a:endParaRPr>
          </a:p>
        </p:txBody>
      </p:sp>
      <p:pic>
        <p:nvPicPr>
          <p:cNvPr id="20" name="Picture 4" descr="C:\Users\gkennedy\Documents\Collaborations\MAXSIMA\WP3.2\3D CONTROL ROD REPORT\102404-A000-09_compress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6780" y="1175567"/>
            <a:ext cx="921493" cy="51531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kennedy\Documents\Collaborations\MAXSIMA\WP3.2\3D CONTROL ROD REPORT\102401-A001-a_compressed.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7991252" y="1081792"/>
            <a:ext cx="1499174" cy="5237225"/>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bwMode="auto">
          <a:xfrm flipH="1">
            <a:off x="7926071" y="4754276"/>
            <a:ext cx="1095050" cy="1429956"/>
          </a:xfrm>
          <a:prstGeom prst="line">
            <a:avLst/>
          </a:prstGeom>
          <a:solidFill>
            <a:schemeClr val="accent1"/>
          </a:solidFill>
          <a:ln w="317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flipH="1">
            <a:off x="7789841" y="1337311"/>
            <a:ext cx="950998" cy="382817"/>
          </a:xfrm>
          <a:prstGeom prst="line">
            <a:avLst/>
          </a:prstGeom>
          <a:solidFill>
            <a:schemeClr val="accent1"/>
          </a:solidFill>
          <a:ln w="3175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4251852" y="1228725"/>
            <a:ext cx="3150214" cy="6186309"/>
          </a:xfrm>
          <a:prstGeom prst="rect">
            <a:avLst/>
          </a:prstGeom>
          <a:noFill/>
        </p:spPr>
        <p:txBody>
          <a:bodyPr wrap="square" rtlCol="0">
            <a:spAutoFit/>
          </a:bodyPr>
          <a:lstStyle/>
          <a:p>
            <a:pPr marL="285750" indent="-285750">
              <a:buFont typeface="Arial" pitchFamily="34" charset="0"/>
              <a:buChar char="•"/>
            </a:pPr>
            <a:r>
              <a:rPr lang="en-US" dirty="0"/>
              <a:t>closed isothermal loop</a:t>
            </a:r>
          </a:p>
          <a:p>
            <a:pPr marL="285750" indent="-285750">
              <a:buFont typeface="Arial" pitchFamily="34" charset="0"/>
              <a:buChar char="•"/>
            </a:pPr>
            <a:endParaRPr lang="en-US" dirty="0"/>
          </a:p>
          <a:p>
            <a:pPr marL="285750" indent="-285750">
              <a:buFont typeface="Arial" pitchFamily="34" charset="0"/>
              <a:buChar char="•"/>
            </a:pPr>
            <a:r>
              <a:rPr lang="en-US" dirty="0"/>
              <a:t>LBE working fluid</a:t>
            </a:r>
          </a:p>
          <a:p>
            <a:pPr marL="285750" indent="-285750">
              <a:buFont typeface="Arial" pitchFamily="34" charset="0"/>
              <a:buChar char="•"/>
            </a:pPr>
            <a:endParaRPr lang="en-GB" dirty="0"/>
          </a:p>
          <a:p>
            <a:pPr marL="285750" indent="-285750">
              <a:buFont typeface="Arial" pitchFamily="34" charset="0"/>
              <a:buChar char="•"/>
            </a:pPr>
            <a:r>
              <a:rPr lang="en-GB" dirty="0"/>
              <a:t>full-scale mock-up of the MYRRHA CR installed </a:t>
            </a:r>
          </a:p>
          <a:p>
            <a:pPr marL="285750" indent="-285750">
              <a:buFont typeface="Arial" pitchFamily="34" charset="0"/>
              <a:buChar char="•"/>
            </a:pPr>
            <a:endParaRPr lang="en-GB" dirty="0"/>
          </a:p>
          <a:p>
            <a:pPr marL="285750" indent="-285750">
              <a:buFont typeface="Arial" pitchFamily="34" charset="0"/>
              <a:buChar char="•"/>
            </a:pPr>
            <a:r>
              <a:rPr lang="en-GB" dirty="0"/>
              <a:t>test section enlarged diameter-reactor upper plenum</a:t>
            </a:r>
          </a:p>
          <a:p>
            <a:pPr marL="285750" indent="-285750">
              <a:buFont typeface="Arial" pitchFamily="34" charset="0"/>
              <a:buChar char="•"/>
            </a:pPr>
            <a:endParaRPr lang="en-GB" dirty="0"/>
          </a:p>
          <a:p>
            <a:pPr marL="285750" indent="-285750">
              <a:buFont typeface="Arial" pitchFamily="34" charset="0"/>
              <a:buChar char="•"/>
            </a:pPr>
            <a:r>
              <a:rPr lang="en-GB" dirty="0"/>
              <a:t>pressurized buffer tank-maximum pressure suppression</a:t>
            </a:r>
          </a:p>
          <a:p>
            <a:pPr marL="285750" indent="-285750">
              <a:buFont typeface="Arial" pitchFamily="34" charset="0"/>
              <a:buChar char="•"/>
            </a:pPr>
            <a:endParaRPr lang="en-GB" dirty="0"/>
          </a:p>
          <a:p>
            <a:pPr marL="285750" indent="-285750">
              <a:buFont typeface="Arial" pitchFamily="34" charset="0"/>
              <a:buChar char="•"/>
            </a:pPr>
            <a:r>
              <a:rPr lang="en-GB" dirty="0"/>
              <a:t>test the CR response during an emergency SCRAM insertion</a:t>
            </a:r>
          </a:p>
          <a:p>
            <a:pPr marL="285750" indent="-285750">
              <a:buFont typeface="Arial" pitchFamily="34" charset="0"/>
              <a:buChar char="•"/>
            </a:pPr>
            <a:endParaRPr lang="en-US" b="1" dirty="0"/>
          </a:p>
          <a:p>
            <a:pPr marL="285750" indent="-285750">
              <a:buFont typeface="Arial" pitchFamily="34" charset="0"/>
              <a:buChar char="•"/>
            </a:pPr>
            <a:endParaRPr lang="en-US" b="1" dirty="0"/>
          </a:p>
          <a:p>
            <a:pPr marL="285750" indent="-285750">
              <a:buFont typeface="Arial" pitchFamily="34" charset="0"/>
              <a:buChar char="•"/>
            </a:pPr>
            <a:endParaRPr lang="en-US" b="1" dirty="0"/>
          </a:p>
          <a:p>
            <a:pPr>
              <a:buNone/>
            </a:pPr>
            <a:endParaRPr lang="en-GB" b="1" dirty="0"/>
          </a:p>
        </p:txBody>
      </p:sp>
    </p:spTree>
    <p:extLst>
      <p:ext uri="{BB962C8B-B14F-4D97-AF65-F5344CB8AC3E}">
        <p14:creationId xmlns:p14="http://schemas.microsoft.com/office/powerpoint/2010/main" val="2947352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Immagine 3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2067" y="1011437"/>
            <a:ext cx="2304255" cy="5371440"/>
          </a:xfrm>
          <a:prstGeom prst="rect">
            <a:avLst/>
          </a:prstGeom>
          <a:ln>
            <a:noFill/>
          </a:ln>
        </p:spPr>
      </p:pic>
      <p:pic>
        <p:nvPicPr>
          <p:cNvPr id="329" name="Immagine 328"/>
          <p:cNvPicPr/>
          <p:nvPr/>
        </p:nvPicPr>
        <p:blipFill>
          <a:blip r:embed="rId3">
            <a:extLst>
              <a:ext uri="{28A0092B-C50C-407E-A947-70E740481C1C}">
                <a14:useLocalDpi xmlns:a14="http://schemas.microsoft.com/office/drawing/2010/main" val="0"/>
              </a:ext>
            </a:extLst>
          </a:blip>
          <a:stretch>
            <a:fillRect/>
          </a:stretch>
        </p:blipFill>
        <p:spPr>
          <a:xfrm>
            <a:off x="921346" y="873013"/>
            <a:ext cx="1440160" cy="5521324"/>
          </a:xfrm>
          <a:prstGeom prst="rect">
            <a:avLst/>
          </a:prstGeom>
          <a:ln>
            <a:noFill/>
          </a:ln>
        </p:spPr>
      </p:pic>
      <p:sp>
        <p:nvSpPr>
          <p:cNvPr id="324" name="CustomShape 1"/>
          <p:cNvSpPr/>
          <p:nvPr/>
        </p:nvSpPr>
        <p:spPr>
          <a:xfrm>
            <a:off x="383040" y="472210"/>
            <a:ext cx="9323282" cy="908132"/>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endParaRPr lang="en-US" sz="2800" b="0" strike="noStrike" spc="-1" dirty="0">
              <a:solidFill>
                <a:srgbClr val="00B0F0"/>
              </a:solidFill>
              <a:uFill>
                <a:solidFill>
                  <a:srgbClr val="FFFFFF"/>
                </a:solidFill>
              </a:uFill>
              <a:latin typeface="Arial"/>
              <a:ea typeface="DejaVu Sans"/>
            </a:endParaRPr>
          </a:p>
          <a:p>
            <a:pPr algn="ctr"/>
            <a:r>
              <a:rPr lang="en-US" sz="2800" b="0" strike="noStrike" spc="-1" dirty="0">
                <a:solidFill>
                  <a:srgbClr val="00B0F0"/>
                </a:solidFill>
                <a:uFill>
                  <a:solidFill>
                    <a:srgbClr val="FFFFFF"/>
                  </a:solidFill>
                </a:uFill>
                <a:latin typeface="Arial"/>
                <a:ea typeface="DejaVu Sans"/>
              </a:rPr>
              <a:t>Numerical representation of the MYRRHA </a:t>
            </a:r>
          </a:p>
          <a:p>
            <a:pPr algn="ctr"/>
            <a:r>
              <a:rPr lang="en-US" sz="2800" spc="-1" dirty="0">
                <a:solidFill>
                  <a:srgbClr val="00B0F0"/>
                </a:solidFill>
                <a:uFill>
                  <a:solidFill>
                    <a:srgbClr val="FFFFFF"/>
                  </a:solidFill>
                </a:uFill>
                <a:latin typeface="Arial"/>
                <a:ea typeface="DejaVu Sans"/>
              </a:rPr>
              <a:t>c</a:t>
            </a:r>
            <a:r>
              <a:rPr lang="en-US" sz="2800" b="0" strike="noStrike" spc="-1" dirty="0">
                <a:solidFill>
                  <a:srgbClr val="00B0F0"/>
                </a:solidFill>
                <a:uFill>
                  <a:solidFill>
                    <a:srgbClr val="FFFFFF"/>
                  </a:solidFill>
                </a:uFill>
                <a:latin typeface="Arial"/>
                <a:ea typeface="DejaVu Sans"/>
              </a:rPr>
              <a:t>onfiguration with STAR-CCM+</a:t>
            </a:r>
            <a:endParaRPr lang="en-US" sz="2800" b="0" strike="noStrike" spc="-1" dirty="0">
              <a:solidFill>
                <a:srgbClr val="000000"/>
              </a:solidFill>
              <a:uFill>
                <a:solidFill>
                  <a:srgbClr val="FFFFFF"/>
                </a:solidFill>
              </a:uFill>
              <a:latin typeface="Arial"/>
            </a:endParaRPr>
          </a:p>
          <a:p>
            <a:pPr algn="ctr"/>
            <a:r>
              <a:rPr lang="en-US" sz="2400" b="0" strike="noStrike" spc="-1" dirty="0">
                <a:solidFill>
                  <a:srgbClr val="00B0F0"/>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p:txBody>
      </p:sp>
      <p:sp>
        <p:nvSpPr>
          <p:cNvPr id="325" name="CustomShape 2"/>
          <p:cNvSpPr/>
          <p:nvPr/>
        </p:nvSpPr>
        <p:spPr>
          <a:xfrm>
            <a:off x="1835851" y="1513384"/>
            <a:ext cx="5543758" cy="472916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algn="ctr">
              <a:buClr>
                <a:srgbClr val="000000"/>
              </a:buClr>
            </a:pPr>
            <a:endParaRPr lang="en-US" sz="2000" spc="-1" dirty="0">
              <a:solidFill>
                <a:srgbClr val="00B0F0"/>
              </a:solidFill>
              <a:uFill>
                <a:solidFill>
                  <a:srgbClr val="FFFFFF"/>
                </a:solidFill>
              </a:uFill>
            </a:endParaRPr>
          </a:p>
          <a:p>
            <a:pPr marL="720" algn="ctr">
              <a:buClr>
                <a:srgbClr val="000000"/>
              </a:buClr>
            </a:pPr>
            <a:r>
              <a:rPr lang="en-US" sz="2000" spc="-1" dirty="0">
                <a:solidFill>
                  <a:srgbClr val="00B0F0"/>
                </a:solidFill>
                <a:uFill>
                  <a:solidFill>
                    <a:srgbClr val="FFFFFF"/>
                  </a:solidFill>
                </a:uFill>
              </a:rPr>
              <a:t>Straightforward comparison with the experimental setup</a:t>
            </a:r>
            <a:endParaRPr lang="en-US" sz="2000" spc="-1" dirty="0">
              <a:solidFill>
                <a:srgbClr val="000000"/>
              </a:solidFill>
              <a:uFill>
                <a:solidFill>
                  <a:srgbClr val="FFFFFF"/>
                </a:solidFill>
              </a:uFill>
            </a:endParaRPr>
          </a:p>
          <a:p>
            <a:pPr marL="720" algn="ctr">
              <a:lnSpc>
                <a:spcPct val="100000"/>
              </a:lnSpc>
              <a:buClr>
                <a:srgbClr val="000000"/>
              </a:buClr>
            </a:pPr>
            <a:endParaRPr lang="en-US" sz="2000" dirty="0"/>
          </a:p>
          <a:p>
            <a:pPr marL="343620" indent="-342900" algn="ctr">
              <a:lnSpc>
                <a:spcPct val="100000"/>
              </a:lnSpc>
              <a:buClr>
                <a:srgbClr val="000000"/>
              </a:buClr>
              <a:buFont typeface="Arial" pitchFamily="34" charset="0"/>
              <a:buChar char="•"/>
            </a:pPr>
            <a:r>
              <a:rPr lang="en-US" sz="2000" dirty="0"/>
              <a:t>CFD model must capture the free surfaces dynamics</a:t>
            </a:r>
          </a:p>
          <a:p>
            <a:pPr marL="720" algn="ctr">
              <a:lnSpc>
                <a:spcPct val="100000"/>
              </a:lnSpc>
              <a:buClr>
                <a:srgbClr val="000000"/>
              </a:buClr>
            </a:pPr>
            <a:endParaRPr lang="en-US" sz="2000" dirty="0"/>
          </a:p>
          <a:p>
            <a:pPr marL="286470" indent="-285750" algn="ctr">
              <a:lnSpc>
                <a:spcPct val="100000"/>
              </a:lnSpc>
              <a:buClr>
                <a:srgbClr val="000000"/>
              </a:buClr>
              <a:buFont typeface="Arial" pitchFamily="34" charset="0"/>
              <a:buChar char="•"/>
            </a:pPr>
            <a:r>
              <a:rPr lang="en-US" sz="2000" dirty="0"/>
              <a:t>geometrical representation of hot and cold plena</a:t>
            </a:r>
            <a:endParaRPr lang="en-US" sz="2000" b="0" strike="noStrike" spc="-1" dirty="0">
              <a:solidFill>
                <a:srgbClr val="000000"/>
              </a:solidFill>
              <a:uFill>
                <a:solidFill>
                  <a:srgbClr val="FFFFFF"/>
                </a:solidFill>
              </a:uFill>
              <a:latin typeface="Arial"/>
              <a:ea typeface="DejaVu Sans"/>
            </a:endParaRPr>
          </a:p>
          <a:p>
            <a:pPr marL="720" algn="ctr">
              <a:lnSpc>
                <a:spcPct val="100000"/>
              </a:lnSpc>
              <a:buClr>
                <a:srgbClr val="000000"/>
              </a:buClr>
            </a:pPr>
            <a:endParaRPr lang="en-US" sz="2000" b="0" strike="noStrike" spc="-1" dirty="0">
              <a:solidFill>
                <a:srgbClr val="000000"/>
              </a:solidFill>
              <a:uFill>
                <a:solidFill>
                  <a:srgbClr val="FFFFFF"/>
                </a:solidFill>
              </a:uFill>
              <a:latin typeface="Arial"/>
              <a:ea typeface="DejaVu Sans"/>
            </a:endParaRPr>
          </a:p>
          <a:p>
            <a:pPr marL="286470" indent="-285750" algn="ctr">
              <a:lnSpc>
                <a:spcPct val="100000"/>
              </a:lnSpc>
              <a:buClr>
                <a:srgbClr val="000000"/>
              </a:buClr>
              <a:buFont typeface="Arial" pitchFamily="34" charset="0"/>
              <a:buChar char="•"/>
            </a:pPr>
            <a:r>
              <a:rPr lang="en-US" sz="2000" b="0" strike="noStrike" spc="-1" dirty="0">
                <a:solidFill>
                  <a:srgbClr val="000000"/>
                </a:solidFill>
                <a:uFill>
                  <a:solidFill>
                    <a:srgbClr val="FFFFFF"/>
                  </a:solidFill>
                </a:uFill>
                <a:latin typeface="Arial"/>
                <a:ea typeface="DejaVu Sans"/>
              </a:rPr>
              <a:t>buffer tank with an LBE inlet free surface</a:t>
            </a:r>
          </a:p>
          <a:p>
            <a:pPr marL="286470" indent="-285750" algn="ctr">
              <a:buClr>
                <a:srgbClr val="000000"/>
              </a:buClr>
              <a:buFont typeface="Arial" pitchFamily="34" charset="0"/>
              <a:buChar char="•"/>
            </a:pPr>
            <a:r>
              <a:rPr lang="en-US" sz="2000" spc="-1" dirty="0">
                <a:solidFill>
                  <a:srgbClr val="000000"/>
                </a:solidFill>
                <a:uFill>
                  <a:solidFill>
                    <a:srgbClr val="FFFFFF"/>
                  </a:solidFill>
                </a:uFill>
              </a:rPr>
              <a:t>connection CR guide tube-COMPLOT annulus</a:t>
            </a:r>
          </a:p>
          <a:p>
            <a:pPr marL="720" algn="ctr">
              <a:lnSpc>
                <a:spcPct val="100000"/>
              </a:lnSpc>
              <a:buClr>
                <a:srgbClr val="000000"/>
              </a:buClr>
            </a:pPr>
            <a:endParaRPr lang="en-US" sz="2000" spc="-1" dirty="0">
              <a:solidFill>
                <a:srgbClr val="000000"/>
              </a:solidFill>
              <a:uFill>
                <a:solidFill>
                  <a:srgbClr val="FFFFFF"/>
                </a:solidFill>
              </a:uFill>
              <a:latin typeface="Arial"/>
            </a:endParaRPr>
          </a:p>
          <a:p>
            <a:pPr marL="343620" indent="-342900" algn="ctr">
              <a:lnSpc>
                <a:spcPct val="100000"/>
              </a:lnSpc>
              <a:buClr>
                <a:srgbClr val="000000"/>
              </a:buClr>
              <a:buFont typeface="Arial" pitchFamily="34" charset="0"/>
              <a:buChar char="•"/>
            </a:pPr>
            <a:r>
              <a:rPr lang="en-US" sz="2000" b="0" strike="noStrike" spc="-1" dirty="0">
                <a:solidFill>
                  <a:srgbClr val="000000"/>
                </a:solidFill>
                <a:uFill>
                  <a:solidFill>
                    <a:srgbClr val="FFFFFF"/>
                  </a:solidFill>
                </a:uFill>
                <a:latin typeface="Arial"/>
              </a:rPr>
              <a:t>Volume of Fluid (VOF) model</a:t>
            </a:r>
          </a:p>
          <a:p>
            <a:pPr marL="343620" indent="-342900" algn="ctr">
              <a:lnSpc>
                <a:spcPct val="100000"/>
              </a:lnSpc>
              <a:buClr>
                <a:srgbClr val="000000"/>
              </a:buClr>
              <a:buFont typeface="Arial" pitchFamily="34" charset="0"/>
              <a:buChar char="•"/>
            </a:pPr>
            <a:r>
              <a:rPr lang="en-US" sz="2000" b="0" strike="noStrike" spc="-1" dirty="0">
                <a:solidFill>
                  <a:srgbClr val="000000"/>
                </a:solidFill>
                <a:uFill>
                  <a:solidFill>
                    <a:srgbClr val="FFFFFF"/>
                  </a:solidFill>
                </a:uFill>
                <a:latin typeface="Arial"/>
              </a:rPr>
              <a:t>Two-phase flow setup</a:t>
            </a:r>
          </a:p>
          <a:p>
            <a:pPr marL="720" algn="ctr">
              <a:lnSpc>
                <a:spcPct val="100000"/>
              </a:lnSpc>
              <a:buClr>
                <a:srgbClr val="000000"/>
              </a:buClr>
            </a:pPr>
            <a:endParaRPr lang="en-US" sz="2000" b="0" strike="noStrike" spc="-1" dirty="0">
              <a:solidFill>
                <a:srgbClr val="000000"/>
              </a:solidFill>
              <a:uFill>
                <a:solidFill>
                  <a:srgbClr val="FFFFFF"/>
                </a:solidFill>
              </a:uFill>
              <a:latin typeface="Arial"/>
            </a:endParaRPr>
          </a:p>
          <a:p>
            <a:pPr algn="ctr">
              <a:lnSpc>
                <a:spcPct val="100000"/>
              </a:lnSpc>
            </a:pPr>
            <a:r>
              <a:rPr lang="en-US" sz="2000" spc="-1" dirty="0">
                <a:solidFill>
                  <a:srgbClr val="000000"/>
                </a:solidFill>
                <a:uFill>
                  <a:solidFill>
                    <a:srgbClr val="FFFFFF"/>
                  </a:solidFill>
                </a:uFill>
              </a:rPr>
              <a:t>     </a:t>
            </a:r>
          </a:p>
          <a:p>
            <a:pPr algn="ctr">
              <a:lnSpc>
                <a:spcPct val="100000"/>
              </a:lnSpc>
            </a:pPr>
            <a:r>
              <a:rPr lang="en-US" sz="2000" spc="-1" dirty="0">
                <a:solidFill>
                  <a:srgbClr val="000000"/>
                </a:solidFill>
                <a:uFill>
                  <a:solidFill>
                    <a:srgbClr val="FFFFFF"/>
                  </a:solidFill>
                </a:uFill>
              </a:rPr>
              <a:t>     </a:t>
            </a:r>
            <a:endParaRPr lang="en-US" sz="2000" dirty="0">
              <a:solidFill>
                <a:srgbClr val="0070C0"/>
              </a:solidFill>
            </a:endParaRPr>
          </a:p>
        </p:txBody>
      </p:sp>
      <p:sp>
        <p:nvSpPr>
          <p:cNvPr id="327" name="CustomShape 4"/>
          <p:cNvSpPr/>
          <p:nvPr/>
        </p:nvSpPr>
        <p:spPr>
          <a:xfrm>
            <a:off x="8214120" y="6447600"/>
            <a:ext cx="107352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87578146-0DD9-423B-9186-A4C0D98E52CE}" type="slidenum">
              <a:rPr lang="en-US" sz="1200" b="0" strike="noStrike" spc="-1">
                <a:solidFill>
                  <a:srgbClr val="8B8B8B"/>
                </a:solidFill>
                <a:uFill>
                  <a:solidFill>
                    <a:srgbClr val="FFFFFF"/>
                  </a:solidFill>
                </a:uFill>
                <a:latin typeface="Arial"/>
                <a:ea typeface="DejaVu Sans"/>
              </a:rPr>
              <a:t>5</a:t>
            </a:fld>
            <a:endParaRPr lang="en-US" sz="1800" b="0" strike="noStrike" spc="-1">
              <a:solidFill>
                <a:srgbClr val="000000"/>
              </a:solidFill>
              <a:uFill>
                <a:solidFill>
                  <a:srgbClr val="FFFFFF"/>
                </a:solidFill>
              </a:uFill>
              <a:latin typeface="Aria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653" y="1569701"/>
            <a:ext cx="865187"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47475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CustomShape 1"/>
          <p:cNvSpPr/>
          <p:nvPr/>
        </p:nvSpPr>
        <p:spPr>
          <a:xfrm>
            <a:off x="993354" y="260648"/>
            <a:ext cx="8366294" cy="1007976"/>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800" b="0" strike="noStrike" spc="-1" dirty="0">
                <a:solidFill>
                  <a:srgbClr val="00B0F0"/>
                </a:solidFill>
                <a:uFill>
                  <a:solidFill>
                    <a:srgbClr val="FFFFFF"/>
                  </a:solidFill>
                </a:uFill>
                <a:latin typeface="Arial"/>
                <a:ea typeface="DejaVu Sans"/>
              </a:rPr>
              <a:t>Workflow to CR dynamic simulation</a:t>
            </a:r>
            <a:endParaRPr lang="en-US" sz="1800" b="0" strike="noStrike" spc="-1" dirty="0">
              <a:solidFill>
                <a:srgbClr val="000000"/>
              </a:solidFill>
              <a:uFill>
                <a:solidFill>
                  <a:srgbClr val="FFFFFF"/>
                </a:solidFill>
              </a:uFill>
              <a:latin typeface="Arial"/>
            </a:endParaRPr>
          </a:p>
        </p:txBody>
      </p:sp>
      <p:sp>
        <p:nvSpPr>
          <p:cNvPr id="332" name="CustomShape 2"/>
          <p:cNvSpPr/>
          <p:nvPr/>
        </p:nvSpPr>
        <p:spPr>
          <a:xfrm>
            <a:off x="345282" y="1484640"/>
            <a:ext cx="2952328" cy="1106280"/>
          </a:xfrm>
          <a:prstGeom prst="roundRect">
            <a:avLst>
              <a:gd name="adj" fmla="val 10000"/>
            </a:avLst>
          </a:prstGeom>
          <a:solidFill>
            <a:schemeClr val="accent1">
              <a:hueOff val="0"/>
              <a:satOff val="0"/>
              <a:lumOff val="0"/>
              <a:alphaOff val="0"/>
            </a:schemeClr>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58320" tIns="47160" rIns="34200" bIns="46800" anchor="ctr"/>
          <a:lstStyle/>
          <a:p>
            <a:pPr algn="ctr">
              <a:lnSpc>
                <a:spcPct val="90000"/>
              </a:lnSpc>
            </a:pPr>
            <a:r>
              <a:rPr lang="en-US" sz="2000" b="0" strike="noStrike" spc="-1" dirty="0">
                <a:solidFill>
                  <a:srgbClr val="FFFFFF"/>
                </a:solidFill>
                <a:uFill>
                  <a:solidFill>
                    <a:srgbClr val="FFFFFF"/>
                  </a:solidFill>
                </a:uFill>
                <a:latin typeface="Arial"/>
                <a:ea typeface="DejaVu Sans"/>
              </a:rPr>
              <a:t>MYRRHA </a:t>
            </a:r>
          </a:p>
          <a:p>
            <a:pPr algn="ctr">
              <a:lnSpc>
                <a:spcPct val="90000"/>
              </a:lnSpc>
            </a:pPr>
            <a:r>
              <a:rPr lang="en-US" sz="2000" b="0" strike="noStrike" spc="-1" dirty="0">
                <a:solidFill>
                  <a:srgbClr val="FFFFFF"/>
                </a:solidFill>
                <a:uFill>
                  <a:solidFill>
                    <a:srgbClr val="FFFFFF"/>
                  </a:solidFill>
                </a:uFill>
                <a:latin typeface="Arial"/>
                <a:ea typeface="DejaVu Sans"/>
              </a:rPr>
              <a:t>configuration</a:t>
            </a:r>
          </a:p>
          <a:p>
            <a:pPr algn="ctr">
              <a:lnSpc>
                <a:spcPct val="90000"/>
              </a:lnSpc>
            </a:pPr>
            <a:r>
              <a:rPr lang="en-US" sz="2000" spc="-1" dirty="0">
                <a:solidFill>
                  <a:srgbClr val="FFFFFF"/>
                </a:solidFill>
                <a:uFill>
                  <a:solidFill>
                    <a:srgbClr val="FFFFFF"/>
                  </a:solidFill>
                </a:uFill>
                <a:latin typeface="Arial"/>
              </a:rPr>
              <a:t> </a:t>
            </a:r>
            <a:endParaRPr lang="en-US" sz="2000" b="0" strike="noStrike" spc="-1" dirty="0">
              <a:solidFill>
                <a:srgbClr val="000000"/>
              </a:solidFill>
              <a:uFill>
                <a:solidFill>
                  <a:srgbClr val="FFFFFF"/>
                </a:solidFill>
              </a:uFill>
              <a:latin typeface="Arial"/>
            </a:endParaRPr>
          </a:p>
        </p:txBody>
      </p:sp>
      <p:sp>
        <p:nvSpPr>
          <p:cNvPr id="333" name="CustomShape 3"/>
          <p:cNvSpPr/>
          <p:nvPr/>
        </p:nvSpPr>
        <p:spPr>
          <a:xfrm>
            <a:off x="424080" y="2591640"/>
            <a:ext cx="190080" cy="779040"/>
          </a:xfrm>
          <a:custGeom>
            <a:avLst/>
            <a:gdLst/>
            <a:ahLst/>
            <a:cxnLst/>
            <a:rect l="l" t="t" r="r" b="b"/>
            <a:pathLst>
              <a:path w="190735" h="779680">
                <a:moveTo>
                  <a:pt x="0" y="0"/>
                </a:moveTo>
                <a:lnTo>
                  <a:pt x="0" y="779680"/>
                </a:lnTo>
                <a:lnTo>
                  <a:pt x="190735" y="779680"/>
                </a:lnTo>
              </a:path>
            </a:pathLst>
          </a:custGeom>
          <a:noFill/>
          <a:ln>
            <a:solidFill>
              <a:schemeClr val="accent1">
                <a:shade val="60000"/>
                <a:hueOff val="0"/>
                <a:satOff val="0"/>
                <a:lumOff val="0"/>
                <a:alphaOff val="0"/>
              </a:schemeClr>
            </a:solidFill>
            <a:round/>
          </a:ln>
        </p:spPr>
        <p:style>
          <a:lnRef idx="2">
            <a:scrgbClr r="0" g="0" b="0"/>
          </a:lnRef>
          <a:fillRef idx="0">
            <a:scrgbClr r="0" g="0" b="0"/>
          </a:fillRef>
          <a:effectRef idx="0">
            <a:scrgbClr r="0" g="0" b="0"/>
          </a:effectRef>
          <a:fontRef idx="minor"/>
        </p:style>
      </p:sp>
      <p:sp>
        <p:nvSpPr>
          <p:cNvPr id="334" name="CustomShape 4"/>
          <p:cNvSpPr/>
          <p:nvPr/>
        </p:nvSpPr>
        <p:spPr>
          <a:xfrm>
            <a:off x="614160" y="2796120"/>
            <a:ext cx="2539434" cy="3512880"/>
          </a:xfrm>
          <a:prstGeom prst="roundRect">
            <a:avLst>
              <a:gd name="adj" fmla="val 10000"/>
            </a:avLst>
          </a:prstGeom>
          <a:solidFill>
            <a:schemeClr val="lt1">
              <a:alpha val="90000"/>
              <a:hueOff val="0"/>
              <a:satOff val="0"/>
              <a:lumOff val="0"/>
              <a:alphaOff val="0"/>
            </a:schemeClr>
          </a:soli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69840" tIns="58680" rIns="34200" bIns="58320" anchor="ctr"/>
          <a:lstStyle/>
          <a:p>
            <a:pPr algn="ctr">
              <a:lnSpc>
                <a:spcPct val="90000"/>
              </a:lnSpc>
            </a:pPr>
            <a:endParaRPr lang="en-US" sz="2000" b="0" strike="noStrike" spc="-1" dirty="0">
              <a:solidFill>
                <a:srgbClr val="000000"/>
              </a:solidFill>
              <a:uFill>
                <a:solidFill>
                  <a:srgbClr val="FFFFFF"/>
                </a:solidFill>
              </a:uFill>
              <a:latin typeface="Arial"/>
            </a:endParaRPr>
          </a:p>
          <a:p>
            <a:pPr algn="ctr">
              <a:lnSpc>
                <a:spcPct val="90000"/>
              </a:lnSpc>
            </a:pPr>
            <a:r>
              <a:rPr lang="en-US" sz="2000" b="0" strike="noStrike" spc="-1" dirty="0">
                <a:solidFill>
                  <a:srgbClr val="000000"/>
                </a:solidFill>
                <a:uFill>
                  <a:solidFill>
                    <a:srgbClr val="FFFFFF"/>
                  </a:solidFill>
                </a:uFill>
                <a:latin typeface="Arial"/>
                <a:ea typeface="DejaVu Sans"/>
              </a:rPr>
              <a:t>Include cover gas (incompressible)</a:t>
            </a:r>
            <a:endParaRPr lang="en-US" sz="2000" b="0" strike="noStrike" spc="-1" dirty="0">
              <a:solidFill>
                <a:srgbClr val="000000"/>
              </a:solidFill>
              <a:uFill>
                <a:solidFill>
                  <a:srgbClr val="FFFFFF"/>
                </a:solidFill>
              </a:uFill>
              <a:latin typeface="Arial"/>
            </a:endParaRPr>
          </a:p>
          <a:p>
            <a:pPr algn="ctr">
              <a:lnSpc>
                <a:spcPct val="90000"/>
              </a:lnSpc>
            </a:pPr>
            <a:endParaRPr lang="en-US" sz="2000" b="0" strike="noStrike" spc="-1" dirty="0">
              <a:solidFill>
                <a:srgbClr val="000000"/>
              </a:solidFill>
              <a:uFill>
                <a:solidFill>
                  <a:srgbClr val="FFFFFF"/>
                </a:solidFill>
              </a:uFill>
              <a:latin typeface="Arial"/>
            </a:endParaRPr>
          </a:p>
          <a:p>
            <a:pPr algn="ctr">
              <a:lnSpc>
                <a:spcPct val="90000"/>
              </a:lnSpc>
            </a:pPr>
            <a:r>
              <a:rPr lang="en-US" sz="2000" b="0" strike="noStrike" spc="-1" dirty="0">
                <a:solidFill>
                  <a:srgbClr val="000000"/>
                </a:solidFill>
                <a:uFill>
                  <a:solidFill>
                    <a:srgbClr val="FFFFFF"/>
                  </a:solidFill>
                </a:uFill>
                <a:latin typeface="Arial"/>
                <a:ea typeface="DejaVu Sans"/>
              </a:rPr>
              <a:t>Initial phases distribution  </a:t>
            </a:r>
            <a:endParaRPr lang="en-US" sz="2000" b="0" strike="noStrike" spc="-1" dirty="0">
              <a:solidFill>
                <a:srgbClr val="000000"/>
              </a:solidFill>
              <a:uFill>
                <a:solidFill>
                  <a:srgbClr val="FFFFFF"/>
                </a:solidFill>
              </a:uFill>
              <a:latin typeface="Arial"/>
            </a:endParaRPr>
          </a:p>
          <a:p>
            <a:pPr marL="457200" algn="ctr">
              <a:lnSpc>
                <a:spcPct val="90000"/>
              </a:lnSpc>
            </a:pPr>
            <a:endParaRPr lang="en-US" sz="2000" b="0" strike="noStrike" spc="-1" dirty="0">
              <a:solidFill>
                <a:srgbClr val="000000"/>
              </a:solidFill>
              <a:uFill>
                <a:solidFill>
                  <a:srgbClr val="FFFFFF"/>
                </a:solidFill>
              </a:uFill>
              <a:latin typeface="Arial"/>
            </a:endParaRPr>
          </a:p>
          <a:p>
            <a:pPr algn="ctr">
              <a:lnSpc>
                <a:spcPct val="90000"/>
              </a:lnSpc>
            </a:pPr>
            <a:r>
              <a:rPr lang="en-US" sz="2000" b="0" strike="noStrike" spc="-1" dirty="0">
                <a:solidFill>
                  <a:srgbClr val="000000"/>
                </a:solidFill>
                <a:uFill>
                  <a:solidFill>
                    <a:srgbClr val="FFFFFF"/>
                  </a:solidFill>
                </a:uFill>
                <a:latin typeface="Arial"/>
                <a:ea typeface="DejaVu Sans"/>
              </a:rPr>
              <a:t>Deactivated Argon Inlet</a:t>
            </a:r>
            <a:endParaRPr lang="en-US" sz="2000" b="0" strike="noStrike" spc="-1" dirty="0">
              <a:solidFill>
                <a:srgbClr val="000000"/>
              </a:solidFill>
              <a:uFill>
                <a:solidFill>
                  <a:srgbClr val="FFFFFF"/>
                </a:solidFill>
              </a:uFill>
              <a:latin typeface="Arial"/>
            </a:endParaRPr>
          </a:p>
          <a:p>
            <a:pPr algn="ctr">
              <a:lnSpc>
                <a:spcPct val="90000"/>
              </a:lnSpc>
            </a:pPr>
            <a:endParaRPr lang="en-US" sz="2000" b="0" strike="noStrike" spc="-1" dirty="0">
              <a:solidFill>
                <a:srgbClr val="000000"/>
              </a:solidFill>
              <a:uFill>
                <a:solidFill>
                  <a:srgbClr val="FFFFFF"/>
                </a:solidFill>
              </a:uFill>
              <a:latin typeface="Arial"/>
            </a:endParaRPr>
          </a:p>
          <a:p>
            <a:pPr algn="ctr">
              <a:lnSpc>
                <a:spcPct val="90000"/>
              </a:lnSpc>
            </a:pPr>
            <a:r>
              <a:rPr lang="en-US" sz="2000" b="0" strike="noStrike" spc="-1" dirty="0">
                <a:solidFill>
                  <a:srgbClr val="000000"/>
                </a:solidFill>
                <a:uFill>
                  <a:solidFill>
                    <a:srgbClr val="FFFFFF"/>
                  </a:solidFill>
                </a:uFill>
                <a:latin typeface="Arial"/>
                <a:ea typeface="DejaVu Sans"/>
              </a:rPr>
              <a:t>Fixed pressure top lateral LBE outlet</a:t>
            </a:r>
            <a:endParaRPr lang="en-US" sz="2000" b="0" strike="noStrike" spc="-1" dirty="0">
              <a:solidFill>
                <a:srgbClr val="000000"/>
              </a:solidFill>
              <a:uFill>
                <a:solidFill>
                  <a:srgbClr val="FFFFFF"/>
                </a:solidFill>
              </a:uFill>
              <a:latin typeface="Arial"/>
            </a:endParaRPr>
          </a:p>
          <a:p>
            <a:pPr algn="ctr">
              <a:lnSpc>
                <a:spcPct val="90000"/>
              </a:lnSpc>
            </a:pPr>
            <a:endParaRPr lang="en-US" sz="2000" b="0" strike="noStrike" spc="-1" dirty="0">
              <a:solidFill>
                <a:srgbClr val="000000"/>
              </a:solidFill>
              <a:uFill>
                <a:solidFill>
                  <a:srgbClr val="FFFFFF"/>
                </a:solidFill>
              </a:uFill>
              <a:latin typeface="Arial"/>
            </a:endParaRPr>
          </a:p>
          <a:p>
            <a:pPr algn="ctr">
              <a:lnSpc>
                <a:spcPct val="90000"/>
              </a:lnSpc>
            </a:pPr>
            <a:r>
              <a:rPr lang="en-US" sz="2000" b="0" strike="noStrike" spc="-1" dirty="0">
                <a:solidFill>
                  <a:srgbClr val="000000"/>
                </a:solidFill>
                <a:uFill>
                  <a:solidFill>
                    <a:srgbClr val="FFFFFF"/>
                  </a:solidFill>
                </a:uFill>
                <a:latin typeface="Arial"/>
                <a:ea typeface="DejaVu Sans"/>
              </a:rPr>
              <a:t>Top gas pressure</a:t>
            </a:r>
            <a:endParaRPr lang="en-US" sz="2000" b="0" strike="noStrike" spc="-1" dirty="0">
              <a:solidFill>
                <a:srgbClr val="000000"/>
              </a:solidFill>
              <a:uFill>
                <a:solidFill>
                  <a:srgbClr val="FFFFFF"/>
                </a:solidFill>
              </a:uFill>
              <a:latin typeface="Arial"/>
            </a:endParaRPr>
          </a:p>
          <a:p>
            <a:pPr algn="ctr">
              <a:lnSpc>
                <a:spcPct val="90000"/>
              </a:lnSpc>
            </a:pPr>
            <a:endParaRPr lang="en-US" sz="2000" b="0" strike="noStrike" spc="-1" dirty="0">
              <a:solidFill>
                <a:srgbClr val="000000"/>
              </a:solidFill>
              <a:uFill>
                <a:solidFill>
                  <a:srgbClr val="FFFFFF"/>
                </a:solidFill>
              </a:uFill>
              <a:latin typeface="Arial"/>
            </a:endParaRPr>
          </a:p>
        </p:txBody>
      </p:sp>
      <p:sp>
        <p:nvSpPr>
          <p:cNvPr id="335" name="CustomShape 5"/>
          <p:cNvSpPr/>
          <p:nvPr/>
        </p:nvSpPr>
        <p:spPr>
          <a:xfrm>
            <a:off x="3461158" y="1484640"/>
            <a:ext cx="2500748" cy="1106280"/>
          </a:xfrm>
          <a:prstGeom prst="roundRect">
            <a:avLst>
              <a:gd name="adj" fmla="val 10000"/>
            </a:avLst>
          </a:prstGeom>
          <a:solidFill>
            <a:schemeClr val="accent1">
              <a:hueOff val="0"/>
              <a:satOff val="0"/>
              <a:lumOff val="0"/>
              <a:alphaOff val="0"/>
            </a:schemeClr>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58320" tIns="47160" rIns="34200" bIns="46800" anchor="ctr"/>
          <a:lstStyle/>
          <a:p>
            <a:pPr algn="ctr">
              <a:lnSpc>
                <a:spcPct val="90000"/>
              </a:lnSpc>
            </a:pPr>
            <a:r>
              <a:rPr lang="en-US" sz="2000" b="0" strike="noStrike" spc="-1" dirty="0">
                <a:solidFill>
                  <a:srgbClr val="FFFFFF"/>
                </a:solidFill>
                <a:uFill>
                  <a:solidFill>
                    <a:srgbClr val="FFFFFF"/>
                  </a:solidFill>
                </a:uFill>
                <a:latin typeface="Arial"/>
                <a:ea typeface="DejaVu Sans"/>
              </a:rPr>
              <a:t>Initialization procedure-</a:t>
            </a:r>
          </a:p>
          <a:p>
            <a:pPr algn="ctr">
              <a:lnSpc>
                <a:spcPct val="90000"/>
              </a:lnSpc>
            </a:pPr>
            <a:r>
              <a:rPr lang="en-US" sz="2000" b="1" strike="noStrike" spc="-1" dirty="0">
                <a:solidFill>
                  <a:srgbClr val="FFFFFF"/>
                </a:solidFill>
                <a:uFill>
                  <a:solidFill>
                    <a:srgbClr val="FFFFFF"/>
                  </a:solidFill>
                </a:uFill>
                <a:latin typeface="Arial"/>
                <a:ea typeface="DejaVu Sans"/>
              </a:rPr>
              <a:t>stationary</a:t>
            </a:r>
            <a:r>
              <a:rPr lang="en-US" sz="2000" b="0" strike="noStrike" spc="-1" dirty="0">
                <a:solidFill>
                  <a:srgbClr val="FFFFFF"/>
                </a:solidFill>
                <a:uFill>
                  <a:solidFill>
                    <a:srgbClr val="FFFFFF"/>
                  </a:solidFill>
                </a:uFill>
                <a:latin typeface="Arial"/>
                <a:ea typeface="DejaVu Sans"/>
              </a:rPr>
              <a:t> CR</a:t>
            </a:r>
            <a:endParaRPr lang="en-US" sz="2000" b="0" strike="noStrike" spc="-1" dirty="0">
              <a:solidFill>
                <a:srgbClr val="000000"/>
              </a:solidFill>
              <a:uFill>
                <a:solidFill>
                  <a:srgbClr val="FFFFFF"/>
                </a:solidFill>
              </a:uFill>
              <a:latin typeface="Arial"/>
            </a:endParaRPr>
          </a:p>
        </p:txBody>
      </p:sp>
      <p:sp>
        <p:nvSpPr>
          <p:cNvPr id="336" name="CustomShape 6"/>
          <p:cNvSpPr/>
          <p:nvPr/>
        </p:nvSpPr>
        <p:spPr>
          <a:xfrm>
            <a:off x="3632760" y="2591640"/>
            <a:ext cx="230760" cy="613080"/>
          </a:xfrm>
          <a:custGeom>
            <a:avLst/>
            <a:gdLst/>
            <a:ahLst/>
            <a:cxnLst/>
            <a:rect l="l" t="t" r="r" b="b"/>
            <a:pathLst>
              <a:path w="231586" h="613896">
                <a:moveTo>
                  <a:pt x="0" y="0"/>
                </a:moveTo>
                <a:lnTo>
                  <a:pt x="0" y="613896"/>
                </a:lnTo>
                <a:lnTo>
                  <a:pt x="231586" y="613896"/>
                </a:lnTo>
              </a:path>
            </a:pathLst>
          </a:custGeom>
          <a:noFill/>
          <a:ln>
            <a:solidFill>
              <a:schemeClr val="accent1">
                <a:shade val="60000"/>
                <a:hueOff val="0"/>
                <a:satOff val="0"/>
                <a:lumOff val="0"/>
                <a:alphaOff val="0"/>
              </a:schemeClr>
            </a:solidFill>
            <a:round/>
          </a:ln>
        </p:spPr>
        <p:style>
          <a:lnRef idx="2">
            <a:scrgbClr r="0" g="0" b="0"/>
          </a:lnRef>
          <a:fillRef idx="0">
            <a:scrgbClr r="0" g="0" b="0"/>
          </a:fillRef>
          <a:effectRef idx="0">
            <a:scrgbClr r="0" g="0" b="0"/>
          </a:effectRef>
          <a:fontRef idx="minor"/>
        </p:style>
      </p:sp>
      <p:sp>
        <p:nvSpPr>
          <p:cNvPr id="337" name="CustomShape 7"/>
          <p:cNvSpPr/>
          <p:nvPr/>
        </p:nvSpPr>
        <p:spPr>
          <a:xfrm>
            <a:off x="3748140" y="2796120"/>
            <a:ext cx="2347703" cy="1431720"/>
          </a:xfrm>
          <a:prstGeom prst="roundRect">
            <a:avLst>
              <a:gd name="adj" fmla="val 10000"/>
            </a:avLst>
          </a:prstGeom>
          <a:solidFill>
            <a:schemeClr val="lt1">
              <a:alpha val="90000"/>
              <a:hueOff val="0"/>
              <a:satOff val="0"/>
              <a:lumOff val="0"/>
              <a:alphaOff val="0"/>
            </a:schemeClr>
          </a:soli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8320" tIns="47160" rIns="34200" bIns="46800" anchor="ctr"/>
          <a:lstStyle/>
          <a:p>
            <a:pPr>
              <a:lnSpc>
                <a:spcPct val="90000"/>
              </a:lnSpc>
            </a:pPr>
            <a:endParaRPr lang="en-US" sz="2000" spc="-1" dirty="0">
              <a:solidFill>
                <a:srgbClr val="000000"/>
              </a:solidFill>
              <a:uFill>
                <a:solidFill>
                  <a:srgbClr val="FFFFFF"/>
                </a:solidFill>
              </a:uFill>
            </a:endParaRPr>
          </a:p>
          <a:p>
            <a:pPr marL="360" algn="ctr">
              <a:lnSpc>
                <a:spcPct val="90000"/>
              </a:lnSpc>
              <a:buClr>
                <a:srgbClr val="000000"/>
              </a:buClr>
            </a:pPr>
            <a:endParaRPr lang="en-US" sz="2000" b="0" strike="noStrike" spc="-1" dirty="0">
              <a:solidFill>
                <a:srgbClr val="000000"/>
              </a:solidFill>
              <a:uFill>
                <a:solidFill>
                  <a:srgbClr val="FFFFFF"/>
                </a:solidFill>
              </a:uFill>
              <a:latin typeface="Arial"/>
              <a:ea typeface="DejaVu Sans"/>
            </a:endParaRPr>
          </a:p>
          <a:p>
            <a:pPr marL="360" algn="ctr">
              <a:lnSpc>
                <a:spcPct val="90000"/>
              </a:lnSpc>
              <a:buClr>
                <a:srgbClr val="000000"/>
              </a:buClr>
            </a:pPr>
            <a:r>
              <a:rPr lang="en-US" sz="2000" b="0" strike="noStrike" spc="-1" dirty="0">
                <a:solidFill>
                  <a:srgbClr val="000000"/>
                </a:solidFill>
                <a:uFill>
                  <a:solidFill>
                    <a:srgbClr val="FFFFFF"/>
                  </a:solidFill>
                </a:uFill>
                <a:latin typeface="Arial"/>
                <a:ea typeface="DejaVu Sans"/>
              </a:rPr>
              <a:t>Achieve mass equilibrium</a:t>
            </a:r>
          </a:p>
          <a:p>
            <a:pPr marL="360" algn="ctr">
              <a:lnSpc>
                <a:spcPct val="90000"/>
              </a:lnSpc>
              <a:buClr>
                <a:srgbClr val="000000"/>
              </a:buClr>
            </a:pPr>
            <a:endParaRPr lang="en-US" sz="2000" spc="-1" dirty="0">
              <a:solidFill>
                <a:srgbClr val="000000"/>
              </a:solidFill>
              <a:uFill>
                <a:solidFill>
                  <a:srgbClr val="FFFFFF"/>
                </a:solidFill>
              </a:uFill>
            </a:endParaRPr>
          </a:p>
          <a:p>
            <a:pPr marL="360" algn="ctr">
              <a:lnSpc>
                <a:spcPct val="90000"/>
              </a:lnSpc>
              <a:buClr>
                <a:srgbClr val="000000"/>
              </a:buClr>
            </a:pPr>
            <a:r>
              <a:rPr lang="en-US" sz="2000" spc="-1" dirty="0">
                <a:solidFill>
                  <a:srgbClr val="000000"/>
                </a:solidFill>
                <a:uFill>
                  <a:solidFill>
                    <a:srgbClr val="FFFFFF"/>
                  </a:solidFill>
                </a:uFill>
              </a:rPr>
              <a:t>Prescribed MFR bottom Inlet</a:t>
            </a:r>
          </a:p>
          <a:p>
            <a:pPr marL="360" algn="ctr">
              <a:lnSpc>
                <a:spcPct val="90000"/>
              </a:lnSpc>
              <a:buClr>
                <a:srgbClr val="000000"/>
              </a:buClr>
            </a:pPr>
            <a:endParaRPr lang="en-US" sz="2000" b="0" strike="noStrike" spc="-1" dirty="0">
              <a:solidFill>
                <a:srgbClr val="000000"/>
              </a:solidFill>
              <a:uFill>
                <a:solidFill>
                  <a:srgbClr val="FFFFFF"/>
                </a:solidFill>
              </a:uFill>
              <a:latin typeface="Arial"/>
            </a:endParaRPr>
          </a:p>
          <a:p>
            <a:pPr>
              <a:lnSpc>
                <a:spcPct val="90000"/>
              </a:lnSpc>
            </a:pPr>
            <a:endParaRPr lang="en-US" sz="2000" b="0" strike="noStrike" spc="-1" dirty="0">
              <a:solidFill>
                <a:srgbClr val="000000"/>
              </a:solidFill>
              <a:uFill>
                <a:solidFill>
                  <a:srgbClr val="FFFFFF"/>
                </a:solidFill>
              </a:uFill>
              <a:latin typeface="Arial"/>
            </a:endParaRPr>
          </a:p>
        </p:txBody>
      </p:sp>
      <p:sp>
        <p:nvSpPr>
          <p:cNvPr id="338" name="CustomShape 8"/>
          <p:cNvSpPr/>
          <p:nvPr/>
        </p:nvSpPr>
        <p:spPr>
          <a:xfrm>
            <a:off x="3508200" y="2591640"/>
            <a:ext cx="479880" cy="2421000"/>
          </a:xfrm>
          <a:custGeom>
            <a:avLst/>
            <a:gdLst/>
            <a:ahLst/>
            <a:cxnLst/>
            <a:rect l="l" t="t" r="r" b="b"/>
            <a:pathLst>
              <a:path w="231586" h="1637056">
                <a:moveTo>
                  <a:pt x="0" y="0"/>
                </a:moveTo>
                <a:lnTo>
                  <a:pt x="0" y="1637056"/>
                </a:lnTo>
                <a:lnTo>
                  <a:pt x="231586" y="1637056"/>
                </a:lnTo>
              </a:path>
            </a:pathLst>
          </a:custGeom>
          <a:noFill/>
          <a:ln>
            <a:solidFill>
              <a:schemeClr val="accent1">
                <a:shade val="60000"/>
                <a:hueOff val="0"/>
                <a:satOff val="0"/>
                <a:lumOff val="0"/>
                <a:alphaOff val="0"/>
              </a:schemeClr>
            </a:solidFill>
            <a:round/>
          </a:ln>
        </p:spPr>
        <p:style>
          <a:lnRef idx="2">
            <a:scrgbClr r="0" g="0" b="0"/>
          </a:lnRef>
          <a:fillRef idx="0">
            <a:scrgbClr r="0" g="0" b="0"/>
          </a:fillRef>
          <a:effectRef idx="0">
            <a:scrgbClr r="0" g="0" b="0"/>
          </a:effectRef>
          <a:fontRef idx="minor"/>
        </p:style>
      </p:sp>
      <p:sp>
        <p:nvSpPr>
          <p:cNvPr id="339" name="CustomShape 9"/>
          <p:cNvSpPr/>
          <p:nvPr/>
        </p:nvSpPr>
        <p:spPr>
          <a:xfrm>
            <a:off x="3863880" y="4585320"/>
            <a:ext cx="2471220" cy="1147936"/>
          </a:xfrm>
          <a:prstGeom prst="roundRect">
            <a:avLst>
              <a:gd name="adj" fmla="val 10000"/>
            </a:avLst>
          </a:prstGeom>
          <a:solidFill>
            <a:schemeClr val="lt1">
              <a:alpha val="90000"/>
              <a:hueOff val="0"/>
              <a:satOff val="0"/>
              <a:lumOff val="0"/>
              <a:alphaOff val="0"/>
            </a:schemeClr>
          </a:soli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8320" tIns="47160" rIns="34200" bIns="46800" anchor="ctr"/>
          <a:lstStyle/>
          <a:p>
            <a:pPr marL="360" algn="ctr">
              <a:lnSpc>
                <a:spcPct val="90000"/>
              </a:lnSpc>
              <a:buClr>
                <a:srgbClr val="000000"/>
              </a:buClr>
            </a:pPr>
            <a:r>
              <a:rPr lang="en-US" sz="2000" spc="-1" dirty="0">
                <a:solidFill>
                  <a:srgbClr val="000000"/>
                </a:solidFill>
                <a:uFill>
                  <a:solidFill>
                    <a:srgbClr val="FFFFFF"/>
                  </a:solidFill>
                </a:uFill>
              </a:rPr>
              <a:t>Activate Argon Inlet</a:t>
            </a:r>
          </a:p>
          <a:p>
            <a:pPr marL="360" algn="ctr">
              <a:lnSpc>
                <a:spcPct val="90000"/>
              </a:lnSpc>
              <a:buClr>
                <a:srgbClr val="000000"/>
              </a:buClr>
            </a:pPr>
            <a:r>
              <a:rPr lang="en-US" sz="2000" b="0" strike="noStrike" spc="-1" dirty="0">
                <a:solidFill>
                  <a:srgbClr val="000000"/>
                </a:solidFill>
                <a:uFill>
                  <a:solidFill>
                    <a:srgbClr val="FFFFFF"/>
                  </a:solidFill>
                </a:uFill>
                <a:latin typeface="Arial"/>
                <a:ea typeface="DejaVu Sans"/>
              </a:rPr>
              <a:t>Fixed Pressure</a:t>
            </a:r>
          </a:p>
        </p:txBody>
      </p:sp>
      <p:sp>
        <p:nvSpPr>
          <p:cNvPr id="340" name="CustomShape 10"/>
          <p:cNvSpPr/>
          <p:nvPr/>
        </p:nvSpPr>
        <p:spPr>
          <a:xfrm>
            <a:off x="6095842" y="1484640"/>
            <a:ext cx="2655038" cy="1106280"/>
          </a:xfrm>
          <a:prstGeom prst="roundRect">
            <a:avLst>
              <a:gd name="adj" fmla="val 10000"/>
            </a:avLst>
          </a:prstGeom>
          <a:solidFill>
            <a:schemeClr val="accent1">
              <a:hueOff val="0"/>
              <a:satOff val="0"/>
              <a:lumOff val="0"/>
              <a:alphaOff val="0"/>
            </a:schemeClr>
          </a:solidFill>
          <a:ln>
            <a:solidFill>
              <a:schemeClr val="lt1">
                <a:hueOff val="0"/>
                <a:satOff val="0"/>
                <a:lumOff val="0"/>
                <a:alphaOff val="0"/>
              </a:schemeClr>
            </a:solidFill>
            <a:round/>
          </a:ln>
        </p:spPr>
        <p:style>
          <a:lnRef idx="2">
            <a:scrgbClr r="0" g="0" b="0"/>
          </a:lnRef>
          <a:fillRef idx="0">
            <a:scrgbClr r="0" g="0" b="0"/>
          </a:fillRef>
          <a:effectRef idx="0">
            <a:scrgbClr r="0" g="0" b="0"/>
          </a:effectRef>
          <a:fontRef idx="minor"/>
        </p:style>
        <p:txBody>
          <a:bodyPr lIns="58320" tIns="47160" rIns="34200" bIns="46800" anchor="ctr"/>
          <a:lstStyle/>
          <a:p>
            <a:pPr algn="ctr">
              <a:lnSpc>
                <a:spcPct val="90000"/>
              </a:lnSpc>
            </a:pPr>
            <a:r>
              <a:rPr lang="en-US" sz="2000" b="0" strike="noStrike" spc="-1" dirty="0">
                <a:solidFill>
                  <a:srgbClr val="FFFFFF"/>
                </a:solidFill>
                <a:uFill>
                  <a:solidFill>
                    <a:srgbClr val="FFFFFF"/>
                  </a:solidFill>
                </a:uFill>
                <a:latin typeface="Arial"/>
                <a:ea typeface="DejaVu Sans"/>
              </a:rPr>
              <a:t>Transient simulation- </a:t>
            </a:r>
            <a:endParaRPr lang="en-US" sz="2000" b="0" strike="noStrike" spc="-1" dirty="0">
              <a:solidFill>
                <a:srgbClr val="000000"/>
              </a:solidFill>
              <a:uFill>
                <a:solidFill>
                  <a:srgbClr val="FFFFFF"/>
                </a:solidFill>
              </a:uFill>
              <a:latin typeface="Arial"/>
            </a:endParaRPr>
          </a:p>
          <a:p>
            <a:pPr algn="ctr">
              <a:lnSpc>
                <a:spcPct val="90000"/>
              </a:lnSpc>
            </a:pPr>
            <a:r>
              <a:rPr lang="en-US" sz="2000" b="1" strike="noStrike" spc="-1" dirty="0">
                <a:solidFill>
                  <a:srgbClr val="FFFFFF"/>
                </a:solidFill>
                <a:uFill>
                  <a:solidFill>
                    <a:srgbClr val="FFFFFF"/>
                  </a:solidFill>
                </a:uFill>
                <a:latin typeface="Arial"/>
                <a:ea typeface="DejaVu Sans"/>
              </a:rPr>
              <a:t>moving</a:t>
            </a:r>
            <a:r>
              <a:rPr lang="en-US" sz="2000" b="0" strike="noStrike" spc="-1" dirty="0">
                <a:solidFill>
                  <a:srgbClr val="FFFFFF"/>
                </a:solidFill>
                <a:uFill>
                  <a:solidFill>
                    <a:srgbClr val="FFFFFF"/>
                  </a:solidFill>
                </a:uFill>
                <a:latin typeface="Arial"/>
                <a:ea typeface="DejaVu Sans"/>
              </a:rPr>
              <a:t> CR</a:t>
            </a:r>
            <a:endParaRPr lang="en-US" sz="2000" b="0" strike="noStrike" spc="-1" dirty="0">
              <a:solidFill>
                <a:srgbClr val="000000"/>
              </a:solidFill>
              <a:uFill>
                <a:solidFill>
                  <a:srgbClr val="FFFFFF"/>
                </a:solidFill>
              </a:uFill>
              <a:latin typeface="Arial"/>
            </a:endParaRPr>
          </a:p>
        </p:txBody>
      </p:sp>
      <p:sp>
        <p:nvSpPr>
          <p:cNvPr id="341" name="CustomShape 11"/>
          <p:cNvSpPr/>
          <p:nvPr/>
        </p:nvSpPr>
        <p:spPr>
          <a:xfrm>
            <a:off x="6204960" y="2591640"/>
            <a:ext cx="260280" cy="613080"/>
          </a:xfrm>
          <a:custGeom>
            <a:avLst/>
            <a:gdLst/>
            <a:ahLst/>
            <a:cxnLst/>
            <a:rect l="l" t="t" r="r" b="b"/>
            <a:pathLst>
              <a:path w="260964" h="613896">
                <a:moveTo>
                  <a:pt x="0" y="0"/>
                </a:moveTo>
                <a:lnTo>
                  <a:pt x="0" y="613896"/>
                </a:lnTo>
                <a:lnTo>
                  <a:pt x="260964" y="613896"/>
                </a:lnTo>
              </a:path>
            </a:pathLst>
          </a:custGeom>
          <a:noFill/>
          <a:ln>
            <a:solidFill>
              <a:schemeClr val="accent1">
                <a:shade val="60000"/>
                <a:hueOff val="0"/>
                <a:satOff val="0"/>
                <a:lumOff val="0"/>
                <a:alphaOff val="0"/>
              </a:schemeClr>
            </a:solidFill>
            <a:round/>
          </a:ln>
        </p:spPr>
        <p:style>
          <a:lnRef idx="2">
            <a:scrgbClr r="0" g="0" b="0"/>
          </a:lnRef>
          <a:fillRef idx="0">
            <a:scrgbClr r="0" g="0" b="0"/>
          </a:fillRef>
          <a:effectRef idx="0">
            <a:scrgbClr r="0" g="0" b="0"/>
          </a:effectRef>
          <a:fontRef idx="minor"/>
        </p:style>
      </p:sp>
      <p:sp>
        <p:nvSpPr>
          <p:cNvPr id="343" name="CustomShape 13"/>
          <p:cNvSpPr/>
          <p:nvPr/>
        </p:nvSpPr>
        <p:spPr>
          <a:xfrm>
            <a:off x="6465960" y="2796120"/>
            <a:ext cx="2284920" cy="1431720"/>
          </a:xfrm>
          <a:prstGeom prst="roundRect">
            <a:avLst>
              <a:gd name="adj" fmla="val 10000"/>
            </a:avLst>
          </a:prstGeom>
          <a:solidFill>
            <a:schemeClr val="lt1">
              <a:alpha val="90000"/>
              <a:hueOff val="0"/>
              <a:satOff val="0"/>
              <a:lumOff val="0"/>
              <a:alphaOff val="0"/>
            </a:schemeClr>
          </a:soli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8320" tIns="47160" rIns="34200" bIns="46800" anchor="ctr"/>
          <a:lstStyle/>
          <a:p>
            <a:pPr marL="360" algn="ctr">
              <a:lnSpc>
                <a:spcPct val="90000"/>
              </a:lnSpc>
              <a:buClr>
                <a:srgbClr val="000000"/>
              </a:buClr>
            </a:pPr>
            <a:r>
              <a:rPr lang="en-US" sz="2000" b="0" strike="noStrike" spc="-1" dirty="0">
                <a:solidFill>
                  <a:srgbClr val="000000"/>
                </a:solidFill>
                <a:uFill>
                  <a:solidFill>
                    <a:srgbClr val="FFFFFF"/>
                  </a:solidFill>
                </a:uFill>
                <a:latin typeface="Arial"/>
                <a:ea typeface="DejaVu Sans"/>
              </a:rPr>
              <a:t>Two-way coupling motion from force balance</a:t>
            </a:r>
            <a:endParaRPr lang="en-US" sz="2000" b="0" strike="noStrike" spc="-1" dirty="0">
              <a:solidFill>
                <a:srgbClr val="000000"/>
              </a:solidFill>
              <a:uFill>
                <a:solidFill>
                  <a:srgbClr val="FFFFFF"/>
                </a:solidFill>
              </a:uFill>
              <a:latin typeface="Arial"/>
            </a:endParaRPr>
          </a:p>
          <a:p>
            <a:pPr algn="ctr">
              <a:lnSpc>
                <a:spcPct val="90000"/>
              </a:lnSpc>
            </a:pPr>
            <a:endParaRPr lang="en-US" sz="2000" b="0" strike="noStrike" spc="-1" dirty="0">
              <a:solidFill>
                <a:srgbClr val="000000"/>
              </a:solidFill>
              <a:uFill>
                <a:solidFill>
                  <a:srgbClr val="FFFFFF"/>
                </a:solidFill>
              </a:uFill>
              <a:latin typeface="Arial"/>
            </a:endParaRPr>
          </a:p>
          <a:p>
            <a:pPr marL="360" algn="ctr">
              <a:lnSpc>
                <a:spcPct val="90000"/>
              </a:lnSpc>
              <a:buClr>
                <a:srgbClr val="000000"/>
              </a:buClr>
            </a:pPr>
            <a:r>
              <a:rPr lang="en-US" sz="2000" b="0" strike="noStrike" spc="-1" dirty="0">
                <a:solidFill>
                  <a:srgbClr val="000000"/>
                </a:solidFill>
                <a:uFill>
                  <a:solidFill>
                    <a:srgbClr val="FFFFFF"/>
                  </a:solidFill>
                </a:uFill>
                <a:latin typeface="Arial"/>
                <a:ea typeface="DejaVu Sans"/>
              </a:rPr>
              <a:t>Full flow – No flow</a:t>
            </a:r>
            <a:endParaRPr lang="en-US" sz="2000" b="0" strike="noStrike" spc="-1" dirty="0">
              <a:solidFill>
                <a:srgbClr val="000000"/>
              </a:solidFill>
              <a:uFill>
                <a:solidFill>
                  <a:srgbClr val="FFFFFF"/>
                </a:solidFill>
              </a:uFill>
              <a:latin typeface="Arial"/>
            </a:endParaRPr>
          </a:p>
        </p:txBody>
      </p:sp>
      <p:sp>
        <p:nvSpPr>
          <p:cNvPr id="347" name="CustomShape 17"/>
          <p:cNvSpPr/>
          <p:nvPr/>
        </p:nvSpPr>
        <p:spPr>
          <a:xfrm>
            <a:off x="8214120" y="6447600"/>
            <a:ext cx="107352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52BD9897-FE56-4614-8C0E-C5719EBEDECC}" type="slidenum">
              <a:rPr lang="en-US" sz="1200" b="0" strike="noStrike" spc="-1">
                <a:solidFill>
                  <a:srgbClr val="8B8B8B"/>
                </a:solidFill>
                <a:uFill>
                  <a:solidFill>
                    <a:srgbClr val="FFFFFF"/>
                  </a:solidFill>
                </a:uFill>
                <a:latin typeface="Arial"/>
                <a:ea typeface="DejaVu Sans"/>
              </a:rPr>
              <a:t>6</a:t>
            </a:fld>
            <a:endParaRPr lang="en-US" sz="1800" b="0" strike="noStrike" spc="-1">
              <a:solidFill>
                <a:srgbClr val="000000"/>
              </a:solidFill>
              <a:uFill>
                <a:solidFill>
                  <a:srgbClr val="FFFFFF"/>
                </a:solidFill>
              </a:uFill>
              <a:latin typeface="Arial"/>
            </a:endParaRPr>
          </a:p>
        </p:txBody>
      </p:sp>
      <p:pic>
        <p:nvPicPr>
          <p:cNvPr id="1026" name="Picture 2" descr="D:\Nuclear2017\Vof.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0" t="41796" r="-3658" b="1847"/>
          <a:stretch/>
        </p:blipFill>
        <p:spPr bwMode="auto">
          <a:xfrm>
            <a:off x="6797014" y="4266646"/>
            <a:ext cx="1829188" cy="2180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79737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5" name="FinalCase_MFR_18kg_Stationary.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5322" y="980728"/>
            <a:ext cx="8526052" cy="5416727"/>
          </a:xfrm>
          <a:prstGeom prst="rect">
            <a:avLst/>
          </a:prstGeom>
        </p:spPr>
      </p:pic>
      <p:sp>
        <p:nvSpPr>
          <p:cNvPr id="6" name="CustomShape 1"/>
          <p:cNvSpPr>
            <a:spLocks noGrp="1"/>
          </p:cNvSpPr>
          <p:nvPr>
            <p:ph type="subTitle"/>
          </p:nvPr>
        </p:nvSpPr>
        <p:spPr>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endParaRPr lang="en-US" sz="1800" b="0" strike="noStrike" spc="-1" dirty="0">
              <a:solidFill>
                <a:srgbClr val="000000"/>
              </a:solidFill>
              <a:uFill>
                <a:solidFill>
                  <a:srgbClr val="FFFFFF"/>
                </a:solidFill>
              </a:uFill>
              <a:latin typeface="Arial"/>
            </a:endParaRPr>
          </a:p>
          <a:p>
            <a:pPr algn="ctr">
              <a:lnSpc>
                <a:spcPct val="100000"/>
              </a:lnSpc>
            </a:pPr>
            <a:r>
              <a:rPr lang="en-US" sz="2400" b="0" strike="noStrike" spc="-1" dirty="0">
                <a:solidFill>
                  <a:srgbClr val="00B0F0"/>
                </a:solidFill>
                <a:uFill>
                  <a:solidFill>
                    <a:srgbClr val="FFFFFF"/>
                  </a:solidFill>
                </a:uFill>
                <a:latin typeface="Arial"/>
                <a:ea typeface="DejaVu Sans"/>
              </a:rPr>
              <a:t>Mass equilibrium achievement</a:t>
            </a:r>
            <a:endParaRPr lang="en-US" sz="1800" b="0" strike="noStrike" spc="-1" dirty="0">
              <a:solidFill>
                <a:srgbClr val="000000"/>
              </a:solidFill>
              <a:uFill>
                <a:solidFill>
                  <a:srgbClr val="FFFFFF"/>
                </a:solidFill>
              </a:uFill>
              <a:latin typeface="Arial"/>
            </a:endParaRPr>
          </a:p>
          <a:p>
            <a:pPr algn="ctr">
              <a:lnSpc>
                <a:spcPct val="100000"/>
              </a:lnSpc>
            </a:pPr>
            <a:r>
              <a:rPr lang="en-US" sz="2400" b="0" strike="noStrike" spc="-1" dirty="0">
                <a:solidFill>
                  <a:srgbClr val="00B0F0"/>
                </a:solidFill>
                <a:uFill>
                  <a:solidFill>
                    <a:srgbClr val="FFFFFF"/>
                  </a:solidFill>
                </a:uFill>
                <a:latin typeface="Arial"/>
                <a:ea typeface="DejaVu Sans"/>
              </a:rPr>
              <a:t> </a:t>
            </a:r>
            <a:endParaRPr lang="en-US"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170872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en-US" dirty="0"/>
              <a:t>Overset Mesh methodology in STAR-CCM+</a:t>
            </a:r>
            <a:endParaRPr lang="it-IT" dirty="0"/>
          </a:p>
        </p:txBody>
      </p:sp>
      <p:sp>
        <p:nvSpPr>
          <p:cNvPr id="9" name="Segnaposto numero diapositiva 8"/>
          <p:cNvSpPr>
            <a:spLocks noGrp="1"/>
          </p:cNvSpPr>
          <p:nvPr>
            <p:ph type="sldNum" sz="quarter" idx="12"/>
          </p:nvPr>
        </p:nvSpPr>
        <p:spPr/>
        <p:txBody>
          <a:bodyPr/>
          <a:lstStyle/>
          <a:p>
            <a:fld id="{E7CD0851-480D-4AD1-9F3E-40FEA284E5B7}" type="slidenum">
              <a:rPr lang="en-US" smtClean="0">
                <a:solidFill>
                  <a:srgbClr val="000000">
                    <a:tint val="75000"/>
                  </a:srgbClr>
                </a:solidFill>
              </a:rPr>
              <a:pPr/>
              <a:t>8</a:t>
            </a:fld>
            <a:endParaRPr lang="en-US" dirty="0">
              <a:solidFill>
                <a:srgbClr val="000000">
                  <a:tint val="75000"/>
                </a:srgbClr>
              </a:solidFill>
            </a:endParaRPr>
          </a:p>
        </p:txBody>
      </p:sp>
      <p:sp>
        <p:nvSpPr>
          <p:cNvPr id="7" name="Rettangolo 6"/>
          <p:cNvSpPr/>
          <p:nvPr/>
        </p:nvSpPr>
        <p:spPr>
          <a:xfrm>
            <a:off x="5313834" y="4365104"/>
            <a:ext cx="4377729" cy="1938992"/>
          </a:xfrm>
          <a:prstGeom prst="rect">
            <a:avLst/>
          </a:prstGeom>
        </p:spPr>
        <p:txBody>
          <a:bodyPr wrap="square">
            <a:spAutoFit/>
          </a:bodyPr>
          <a:lstStyle/>
          <a:p>
            <a:pPr marL="342900" indent="-342900" defTabSz="449263" fontAlgn="base">
              <a:spcBef>
                <a:spcPts val="1750"/>
              </a:spcBef>
              <a:spcAft>
                <a:spcPct val="0"/>
              </a:spcAft>
              <a:buClr>
                <a:srgbClr val="000000"/>
              </a:buClr>
              <a:buSzPct val="100000"/>
              <a:buFont typeface="Times New Roman" pitchFamily="18" charset="0"/>
              <a:buChar char="•"/>
            </a:pPr>
            <a:r>
              <a:rPr lang="en-US" b="1" dirty="0">
                <a:solidFill>
                  <a:srgbClr val="000000"/>
                </a:solidFill>
              </a:rPr>
              <a:t>Yellow-active cells </a:t>
            </a:r>
            <a:r>
              <a:rPr lang="en-US" dirty="0">
                <a:solidFill>
                  <a:srgbClr val="000000"/>
                </a:solidFill>
              </a:rPr>
              <a:t>in background region  </a:t>
            </a:r>
          </a:p>
          <a:p>
            <a:pPr marL="342900" indent="-342900" defTabSz="449263" fontAlgn="base">
              <a:spcBef>
                <a:spcPts val="1750"/>
              </a:spcBef>
              <a:spcAft>
                <a:spcPct val="0"/>
              </a:spcAft>
              <a:buClr>
                <a:srgbClr val="000000"/>
              </a:buClr>
              <a:buSzPct val="100000"/>
              <a:buFont typeface="Times New Roman" pitchFamily="18" charset="0"/>
              <a:buChar char="•"/>
            </a:pPr>
            <a:r>
              <a:rPr lang="en-US" b="1" dirty="0">
                <a:solidFill>
                  <a:srgbClr val="000000"/>
                </a:solidFill>
              </a:rPr>
              <a:t>Red-inactive cells </a:t>
            </a:r>
            <a:r>
              <a:rPr lang="en-US" dirty="0">
                <a:solidFill>
                  <a:srgbClr val="000000"/>
                </a:solidFill>
              </a:rPr>
              <a:t>in overset region </a:t>
            </a:r>
          </a:p>
          <a:p>
            <a:pPr marL="342900" indent="-342900" defTabSz="449263" fontAlgn="base">
              <a:spcBef>
                <a:spcPts val="1750"/>
              </a:spcBef>
              <a:spcAft>
                <a:spcPct val="0"/>
              </a:spcAft>
              <a:buClr>
                <a:srgbClr val="000000"/>
              </a:buClr>
              <a:buSzPct val="100000"/>
              <a:buFont typeface="Times New Roman" pitchFamily="18" charset="0"/>
              <a:buChar char="•"/>
            </a:pPr>
            <a:r>
              <a:rPr lang="en-US" b="1" dirty="0">
                <a:solidFill>
                  <a:srgbClr val="000000"/>
                </a:solidFill>
              </a:rPr>
              <a:t>Blue-acceptor</a:t>
            </a:r>
            <a:r>
              <a:rPr lang="en-US" dirty="0">
                <a:solidFill>
                  <a:srgbClr val="000000"/>
                </a:solidFill>
              </a:rPr>
              <a:t> </a:t>
            </a:r>
            <a:r>
              <a:rPr lang="en-US" b="1" dirty="0">
                <a:solidFill>
                  <a:srgbClr val="000000"/>
                </a:solidFill>
              </a:rPr>
              <a:t>cells</a:t>
            </a:r>
            <a:r>
              <a:rPr lang="en-US" dirty="0">
                <a:solidFill>
                  <a:srgbClr val="000000"/>
                </a:solidFill>
              </a:rPr>
              <a:t>: </a:t>
            </a:r>
            <a:r>
              <a:rPr lang="en-US" dirty="0">
                <a:solidFill>
                  <a:srgbClr val="000000"/>
                </a:solidFill>
                <a:cs typeface="Times New Roman" pitchFamily="18" charset="0"/>
              </a:rPr>
              <a:t>couple solutions on the two overlapping grids</a:t>
            </a:r>
            <a:endParaRPr lang="it-IT" dirty="0">
              <a:solidFill>
                <a:srgbClr val="000000"/>
              </a:solidFill>
            </a:endParaRPr>
          </a:p>
        </p:txBody>
      </p:sp>
      <p:sp>
        <p:nvSpPr>
          <p:cNvPr id="6" name="Segnaposto contenuto 5"/>
          <p:cNvSpPr>
            <a:spLocks noGrp="1"/>
          </p:cNvSpPr>
          <p:nvPr>
            <p:ph idx="1"/>
          </p:nvPr>
        </p:nvSpPr>
        <p:spPr>
          <a:xfrm>
            <a:off x="417290" y="1052736"/>
            <a:ext cx="4896544" cy="5253102"/>
          </a:xfrm>
        </p:spPr>
        <p:txBody>
          <a:bodyPr>
            <a:noAutofit/>
          </a:bodyPr>
          <a:lstStyle/>
          <a:p>
            <a:pPr lvl="0" rtl="0"/>
            <a:r>
              <a:rPr lang="en-US" sz="2000" b="1" dirty="0"/>
              <a:t>Background region</a:t>
            </a:r>
            <a:endParaRPr lang="it-IT" sz="2000" dirty="0"/>
          </a:p>
          <a:p>
            <a:pPr lvl="1" rtl="0">
              <a:buFont typeface="Arial"/>
              <a:buChar char="•"/>
            </a:pPr>
            <a:r>
              <a:rPr lang="en-US" sz="2000" dirty="0"/>
              <a:t> containing the flow domain</a:t>
            </a:r>
            <a:endParaRPr lang="it-IT" sz="2000" dirty="0"/>
          </a:p>
          <a:p>
            <a:pPr lvl="0" rtl="0"/>
            <a:r>
              <a:rPr lang="en-US" sz="2000" b="1" dirty="0"/>
              <a:t>Overset region</a:t>
            </a:r>
            <a:endParaRPr lang="it-IT" sz="2000" dirty="0"/>
          </a:p>
          <a:p>
            <a:pPr lvl="1" rtl="0">
              <a:buFont typeface="Arial"/>
              <a:buChar char="•"/>
            </a:pPr>
            <a:r>
              <a:rPr lang="en-US" sz="2000" b="0" dirty="0"/>
              <a:t>separate region enclosing the moving body</a:t>
            </a:r>
            <a:endParaRPr lang="it-IT" sz="2000" b="0" dirty="0"/>
          </a:p>
          <a:p>
            <a:pPr lvl="0" rtl="0"/>
            <a:r>
              <a:rPr lang="en-US" sz="2000" b="1" dirty="0"/>
              <a:t>Overset Mesh  Interface</a:t>
            </a:r>
            <a:endParaRPr lang="it-IT" sz="2000" b="1" dirty="0"/>
          </a:p>
          <a:p>
            <a:pPr lvl="1" rtl="0">
              <a:buFont typeface="Arial"/>
              <a:buChar char="•"/>
            </a:pPr>
            <a:r>
              <a:rPr lang="en-US" sz="2000" dirty="0">
                <a:solidFill>
                  <a:schemeClr val="tx1"/>
                </a:solidFill>
              </a:rPr>
              <a:t>“</a:t>
            </a:r>
            <a:r>
              <a:rPr lang="it-IT" sz="2000" dirty="0">
                <a:solidFill>
                  <a:schemeClr val="tx1"/>
                </a:solidFill>
              </a:rPr>
              <a:t>Volume</a:t>
            </a:r>
            <a:r>
              <a:rPr lang="en-US" sz="2000" dirty="0">
                <a:solidFill>
                  <a:schemeClr val="tx1"/>
                </a:solidFill>
              </a:rPr>
              <a:t>“</a:t>
            </a:r>
            <a:r>
              <a:rPr lang="it-IT" sz="2000" dirty="0">
                <a:solidFill>
                  <a:schemeClr val="tx1"/>
                </a:solidFill>
              </a:rPr>
              <a:t> </a:t>
            </a:r>
            <a:r>
              <a:rPr lang="it-IT" sz="2000" dirty="0" err="1">
                <a:solidFill>
                  <a:schemeClr val="tx1"/>
                </a:solidFill>
              </a:rPr>
              <a:t>interface</a:t>
            </a:r>
            <a:r>
              <a:rPr lang="it-IT" sz="2000" dirty="0">
                <a:solidFill>
                  <a:schemeClr val="tx1"/>
                </a:solidFill>
              </a:rPr>
              <a:t> for information </a:t>
            </a:r>
            <a:r>
              <a:rPr lang="it-IT" sz="2000" dirty="0" err="1">
                <a:solidFill>
                  <a:schemeClr val="tx1"/>
                </a:solidFill>
              </a:rPr>
              <a:t>exchange</a:t>
            </a:r>
            <a:endParaRPr lang="it-IT" sz="2000" dirty="0">
              <a:solidFill>
                <a:schemeClr val="tx1"/>
              </a:solidFill>
            </a:endParaRPr>
          </a:p>
          <a:p>
            <a:pPr lvl="0" rtl="0"/>
            <a:r>
              <a:rPr lang="en-US" sz="2000" b="1" dirty="0"/>
              <a:t>Conditions for  a successful coupling </a:t>
            </a:r>
            <a:endParaRPr lang="it-IT" sz="2000" dirty="0"/>
          </a:p>
          <a:p>
            <a:pPr lvl="1" rtl="0">
              <a:buFont typeface="Arial"/>
              <a:buChar char="•"/>
            </a:pPr>
            <a:r>
              <a:rPr lang="en-US" sz="2000" dirty="0"/>
              <a:t>1-2 layers of cells attached to the moving body boundary </a:t>
            </a:r>
          </a:p>
          <a:p>
            <a:pPr lvl="1" rtl="0">
              <a:buFont typeface="Arial"/>
              <a:buChar char="•"/>
            </a:pPr>
            <a:r>
              <a:rPr lang="en-US" sz="2000" dirty="0"/>
              <a:t>same mesh size in both regions in the overlapping zone.</a:t>
            </a:r>
            <a:endParaRPr lang="it-IT" sz="2000" dirty="0"/>
          </a:p>
        </p:txBody>
      </p:sp>
      <p:pic>
        <p:nvPicPr>
          <p:cNvPr id="12" name="Picture 3" descr="H:\Maxsima\2ndS-MWorkshop\CR_Overset_V13_BundleR3cm6_6m3_HT_5m6_VOF_PhaseSource_TWC@00600_Velocit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9815" y="1196752"/>
            <a:ext cx="3240360" cy="279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201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4" name="Segnaposto numero diapositiva 3"/>
          <p:cNvSpPr>
            <a:spLocks noGrp="1"/>
          </p:cNvSpPr>
          <p:nvPr>
            <p:ph type="sldNum" sz="quarter" idx="12"/>
          </p:nvPr>
        </p:nvSpPr>
        <p:spPr/>
        <p:txBody>
          <a:bodyPr/>
          <a:lstStyle/>
          <a:p>
            <a:fld id="{E7CD0851-480D-4AD1-9F3E-40FEA284E5B7}" type="slidenum">
              <a:rPr lang="en-US" smtClean="0">
                <a:solidFill>
                  <a:srgbClr val="000000">
                    <a:tint val="75000"/>
                  </a:srgbClr>
                </a:solidFill>
              </a:rPr>
              <a:pPr/>
              <a:t>9</a:t>
            </a:fld>
            <a:endParaRPr lang="en-US" dirty="0">
              <a:solidFill>
                <a:srgbClr val="000000">
                  <a:tint val="75000"/>
                </a:srgbClr>
              </a:solidFill>
            </a:endParaRPr>
          </a:p>
        </p:txBody>
      </p:sp>
      <p:pic>
        <p:nvPicPr>
          <p:cNvPr id="5" name="OversetCells.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5362" y="836712"/>
            <a:ext cx="6840760" cy="5472608"/>
          </a:xfrm>
          <a:prstGeom prst="rect">
            <a:avLst/>
          </a:prstGeom>
        </p:spPr>
      </p:pic>
    </p:spTree>
    <p:extLst>
      <p:ext uri="{BB962C8B-B14F-4D97-AF65-F5344CB8AC3E}">
        <p14:creationId xmlns:p14="http://schemas.microsoft.com/office/powerpoint/2010/main" val="28738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449263" rtl="0" eaLnBrk="1" fontAlgn="base" latinLnBrk="0" hangingPunct="1">
          <a:lnSpc>
            <a:spcPct val="100000"/>
          </a:lnSpc>
          <a:spcBef>
            <a:spcPts val="1750"/>
          </a:spcBef>
          <a:spcAft>
            <a:spcPct val="0"/>
          </a:spcAft>
          <a:buClr>
            <a:srgbClr val="000000"/>
          </a:buClr>
          <a:buSzPct val="100000"/>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0" lang="en-GB" altLang="x-none" sz="2400" b="0"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449263" rtl="0" eaLnBrk="1" fontAlgn="base" latinLnBrk="0" hangingPunct="1">
          <a:lnSpc>
            <a:spcPct val="100000"/>
          </a:lnSpc>
          <a:spcBef>
            <a:spcPts val="1750"/>
          </a:spcBef>
          <a:spcAft>
            <a:spcPct val="0"/>
          </a:spcAft>
          <a:buClr>
            <a:srgbClr val="000000"/>
          </a:buClr>
          <a:buSzPct val="100000"/>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0" lang="en-GB" altLang="x-none" sz="2400" b="0" i="0" u="none" strike="noStrike" cap="none" normalizeH="0" baseline="0" smtClean="0">
            <a:ln>
              <a:noFill/>
            </a:ln>
            <a:solidFill>
              <a:srgbClr val="000000"/>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449263" rtl="0" eaLnBrk="1" fontAlgn="base" latinLnBrk="0" hangingPunct="1">
          <a:lnSpc>
            <a:spcPct val="100000"/>
          </a:lnSpc>
          <a:spcBef>
            <a:spcPts val="1750"/>
          </a:spcBef>
          <a:spcAft>
            <a:spcPct val="0"/>
          </a:spcAft>
          <a:buClr>
            <a:srgbClr val="000000"/>
          </a:buClr>
          <a:buSzPct val="100000"/>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0" lang="en-GB" altLang="x-none" sz="2400" b="0"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449263" rtl="0" eaLnBrk="1" fontAlgn="base" latinLnBrk="0" hangingPunct="1">
          <a:lnSpc>
            <a:spcPct val="100000"/>
          </a:lnSpc>
          <a:spcBef>
            <a:spcPts val="1750"/>
          </a:spcBef>
          <a:spcAft>
            <a:spcPct val="0"/>
          </a:spcAft>
          <a:buClr>
            <a:srgbClr val="000000"/>
          </a:buClr>
          <a:buSzPct val="100000"/>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0" lang="en-GB" altLang="x-none" sz="2400" b="0" i="0" u="none" strike="noStrike" cap="none" normalizeH="0" baseline="0" smtClean="0">
            <a:ln>
              <a:noFill/>
            </a:ln>
            <a:solidFill>
              <a:srgbClr val="000000"/>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73350</TotalTime>
  <Words>861</Words>
  <Application>Microsoft Office PowerPoint</Application>
  <PresentationFormat>Custom</PresentationFormat>
  <Paragraphs>251</Paragraphs>
  <Slides>26</Slides>
  <Notes>2</Notes>
  <HiddenSlides>0</HiddenSlides>
  <MMClips>8</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26</vt:i4>
      </vt:variant>
    </vt:vector>
  </HeadingPairs>
  <TitlesOfParts>
    <vt:vector size="41" baseType="lpstr">
      <vt:lpstr>Arial</vt:lpstr>
      <vt:lpstr>Calibri</vt:lpstr>
      <vt:lpstr>DejaVu Sans</vt:lpstr>
      <vt:lpstr>Segoe UI</vt:lpstr>
      <vt:lpstr>Symbol</vt:lpstr>
      <vt:lpstr>Times New Roman</vt:lpstr>
      <vt:lpstr>Wingdings</vt:lpstr>
      <vt:lpstr>Office Theme</vt:lpstr>
      <vt:lpstr>Office Theme</vt:lpstr>
      <vt:lpstr>Office Theme</vt:lpstr>
      <vt:lpstr>Office Theme</vt:lpstr>
      <vt:lpstr>Office Theme</vt:lpstr>
      <vt:lpstr>Personalizza struttura</vt:lpstr>
      <vt:lpstr>Struttura predefinita</vt:lpstr>
      <vt:lpstr>1_Struttura predefinita</vt:lpstr>
      <vt:lpstr>PowerPoint Presentation</vt:lpstr>
      <vt:lpstr>PowerPoint Presentation</vt:lpstr>
      <vt:lpstr>MYRRHA – Control Rod System</vt:lpstr>
      <vt:lpstr>COMPLOT experimental setup. Control Rod test section</vt:lpstr>
      <vt:lpstr>PowerPoint Presentation</vt:lpstr>
      <vt:lpstr>PowerPoint Presentation</vt:lpstr>
      <vt:lpstr>PowerPoint Presentation</vt:lpstr>
      <vt:lpstr>Overset Mesh methodology in STAR-CCM+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(I)</vt:lpstr>
      <vt:lpstr>Conclusions (II) </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F+E-Kommission NUKLEAR 21.05.2002</dc:title>
  <dc:subject>Programm Nukleare Sicherheitsforschung NUKLEAR</dc:subject>
  <dc:creator>Joachim U. Knebel</dc:creator>
  <cp:lastModifiedBy>Catalin Gugiu</cp:lastModifiedBy>
  <cp:revision>2266</cp:revision>
  <cp:lastPrinted>2002-05-21T10:52:46Z</cp:lastPrinted>
  <dcterms:created xsi:type="dcterms:W3CDTF">1998-05-25T07:42:57Z</dcterms:created>
  <dcterms:modified xsi:type="dcterms:W3CDTF">2017-05-25T15:55:12Z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1</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6</vt:i4>
  </property>
  <property fmtid="{D5CDD505-2E9C-101B-9397-08002B2CF9AE}" pid="7" name="Notes">
    <vt:i4>4</vt:i4>
  </property>
  <property fmtid="{D5CDD505-2E9C-101B-9397-08002B2CF9AE}" pid="8" name="PresentationFormat">
    <vt:lpwstr>Personalizzato</vt:lpwstr>
  </property>
  <property fmtid="{D5CDD505-2E9C-101B-9397-08002B2CF9AE}" pid="9" name="ScaleCrop">
    <vt:bool>false</vt:bool>
  </property>
  <property fmtid="{D5CDD505-2E9C-101B-9397-08002B2CF9AE}" pid="10" name="ShareDoc">
    <vt:bool>false</vt:bool>
  </property>
  <property fmtid="{D5CDD505-2E9C-101B-9397-08002B2CF9AE}" pid="11" name="Slides">
    <vt:i4>28</vt:i4>
  </property>
</Properties>
</file>